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C9C906D-E2F0-4E02-A8D2-92F0AFDC8B42}" type="datetimeFigureOut">
              <a:rPr lang="es-PY" smtClean="0"/>
              <a:t>07/06/2016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PY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42B9D28-0C9B-4CF0-9A82-BE165FB23228}" type="slidenum">
              <a:rPr lang="es-PY" smtClean="0"/>
              <a:t>‹Nº›</a:t>
            </a:fld>
            <a:endParaRPr lang="es-P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8208912" cy="6336704"/>
          </a:xfrm>
        </p:spPr>
        <p:txBody>
          <a:bodyPr/>
          <a:lstStyle/>
          <a:p>
            <a:pPr algn="ctr"/>
            <a:r>
              <a:rPr lang="es-PY" dirty="0" smtClean="0"/>
              <a:t/>
            </a:r>
            <a:br>
              <a:rPr lang="es-PY" dirty="0" smtClean="0"/>
            </a:br>
            <a:r>
              <a:rPr lang="es-PY" dirty="0"/>
              <a:t/>
            </a:r>
            <a:br>
              <a:rPr lang="es-PY" dirty="0"/>
            </a:br>
            <a:r>
              <a:rPr lang="es-PY" dirty="0" smtClean="0"/>
              <a:t/>
            </a:r>
            <a:br>
              <a:rPr lang="es-PY" dirty="0" smtClean="0"/>
            </a:br>
            <a:r>
              <a:rPr lang="es-PY" dirty="0" smtClean="0"/>
              <a:t/>
            </a:r>
            <a:br>
              <a:rPr lang="es-PY" dirty="0" smtClean="0"/>
            </a:br>
            <a:r>
              <a:rPr lang="es-PY" sz="4800" dirty="0" smtClean="0"/>
              <a:t>Metodología de la investigación</a:t>
            </a:r>
            <a:r>
              <a:rPr lang="es-PY" dirty="0"/>
              <a:t/>
            </a:r>
            <a:br>
              <a:rPr lang="es-PY" dirty="0"/>
            </a:br>
            <a:r>
              <a:rPr lang="es-PY" dirty="0" smtClean="0"/>
              <a:t/>
            </a:r>
            <a:br>
              <a:rPr lang="es-PY" dirty="0" smtClean="0"/>
            </a:br>
            <a:r>
              <a:rPr lang="es-PY" sz="4400" dirty="0" smtClean="0"/>
              <a:t>alumno: Orlando Cardozo</a:t>
            </a:r>
            <a:r>
              <a:rPr lang="es-PY" dirty="0" smtClean="0"/>
              <a:t/>
            </a:r>
            <a:br>
              <a:rPr lang="es-PY" dirty="0" smtClean="0"/>
            </a:br>
            <a:endParaRPr lang="es-PY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48680"/>
            <a:ext cx="1835298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s-PY" sz="4800" b="1" dirty="0"/>
              <a:t>UTILIZACIÓN DE SOFTWARE PARA PROCESOS DE NEGOCIO EN COMERCIOS ENCARNACENOS</a:t>
            </a:r>
            <a:endParaRPr lang="es-PY" sz="4800" dirty="0"/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7721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41376"/>
              </p:ext>
            </p:extLst>
          </p:nvPr>
        </p:nvGraphicFramePr>
        <p:xfrm>
          <a:off x="611560" y="1124747"/>
          <a:ext cx="8424937" cy="5544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832"/>
                <a:gridCol w="5393443"/>
                <a:gridCol w="2601662"/>
              </a:tblGrid>
              <a:tr h="369641">
                <a:tc gridSpan="2"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Ítem </a:t>
                      </a:r>
                      <a:endParaRPr lang="es-PY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Monto</a:t>
                      </a:r>
                      <a:endParaRPr lang="es-PY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9641">
                <a:tc gridSpan="3"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A. Equipos </a:t>
                      </a:r>
                      <a:endParaRPr lang="es-PY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</a:tr>
              <a:tr h="369641">
                <a:tc>
                  <a:txBody>
                    <a:bodyPr/>
                    <a:lstStyle/>
                    <a:p>
                      <a:endParaRPr lang="es-PY" sz="1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Mouse </a:t>
                      </a:r>
                      <a:r>
                        <a:rPr lang="es-ES" sz="1600" dirty="0" err="1">
                          <a:effectLst/>
                        </a:rPr>
                        <a:t>usb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                 80.000   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9641">
                <a:tc>
                  <a:txBody>
                    <a:bodyPr/>
                    <a:lstStyle/>
                    <a:p>
                      <a:endParaRPr lang="es-PY" sz="1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Teclado </a:t>
                      </a:r>
                      <a:r>
                        <a:rPr lang="es-ES" sz="1600" dirty="0" err="1">
                          <a:effectLst/>
                        </a:rPr>
                        <a:t>usb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                 80.000   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9641">
                <a:tc>
                  <a:txBody>
                    <a:bodyPr/>
                    <a:lstStyle/>
                    <a:p>
                      <a:endParaRPr lang="es-PY" sz="1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Internet 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              325.000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9641">
                <a:tc>
                  <a:txBody>
                    <a:bodyPr/>
                    <a:lstStyle/>
                    <a:p>
                      <a:endParaRPr lang="es-PY" sz="1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Insumos para impresora 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              320.000   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9641">
                <a:tc gridSpan="3"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B. Materiales </a:t>
                      </a:r>
                      <a:endParaRPr lang="es-PY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</a:tr>
              <a:tr h="369641">
                <a:tc>
                  <a:txBody>
                    <a:bodyPr/>
                    <a:lstStyle/>
                    <a:p>
                      <a:endParaRPr lang="es-PY" sz="1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Fotocopias 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50.000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9641">
                <a:tc>
                  <a:txBody>
                    <a:bodyPr/>
                    <a:lstStyle/>
                    <a:p>
                      <a:endParaRPr lang="es-PY" sz="1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Papelería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              200.000   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9641">
                <a:tc gridSpan="3"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C. Servicios Técnicos </a:t>
                      </a:r>
                      <a:endParaRPr lang="es-PY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</a:tr>
              <a:tr h="369641">
                <a:tc>
                  <a:txBody>
                    <a:bodyPr/>
                    <a:lstStyle/>
                    <a:p>
                      <a:endParaRPr lang="es-PY" sz="1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Mantenimientos de pc.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              100.000   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9641">
                <a:tc gridSpan="3"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D. Movilidad e investigación</a:t>
                      </a:r>
                      <a:endParaRPr lang="es-PY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</a:tr>
              <a:tr h="739282">
                <a:tc>
                  <a:txBody>
                    <a:bodyPr/>
                    <a:lstStyle/>
                    <a:p>
                      <a:endParaRPr lang="es-PY" sz="1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Gastos de movilidad e investigación</a:t>
                      </a:r>
                      <a:endParaRPr lang="es-PY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PY" sz="1800" dirty="0">
                        <a:effectLst/>
                      </a:endParaRPr>
                    </a:p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500.000</a:t>
                      </a:r>
                      <a:endParaRPr lang="es-PY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9641">
                <a:tc gridSpan="2"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Total del proyecto</a:t>
                      </a:r>
                      <a:endParaRPr lang="es-PY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            1.655.000</a:t>
                      </a:r>
                      <a:endParaRPr lang="es-PY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971600" y="304068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400" b="1" dirty="0" smtClean="0"/>
              <a:t> PRESUPUESTO TENTATIVO DE LA INVESTIGACION </a:t>
            </a:r>
            <a:endParaRPr lang="es-PY" sz="2400" b="1" dirty="0"/>
          </a:p>
        </p:txBody>
      </p:sp>
    </p:spTree>
    <p:extLst>
      <p:ext uri="{BB962C8B-B14F-4D97-AF65-F5344CB8AC3E}">
        <p14:creationId xmlns:p14="http://schemas.microsoft.com/office/powerpoint/2010/main" val="6415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60</TotalTime>
  <Words>70</Words>
  <Application>Microsoft Office PowerPoint</Application>
  <PresentationFormat>Presentación en pantalla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Metro</vt:lpstr>
      <vt:lpstr>    Metodología de la investigación  alumno: Orlando Cardozo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la investigación  alumno: Orlando Cardozo</dc:title>
  <dc:creator>Orlando</dc:creator>
  <cp:lastModifiedBy>Orlando</cp:lastModifiedBy>
  <cp:revision>4</cp:revision>
  <dcterms:created xsi:type="dcterms:W3CDTF">2016-06-07T12:29:26Z</dcterms:created>
  <dcterms:modified xsi:type="dcterms:W3CDTF">2016-06-07T13:29:27Z</dcterms:modified>
</cp:coreProperties>
</file>