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04" y="-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Option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excess code from </a:t>
            </a:r>
            <a:r>
              <a:rPr lang="en-US" dirty="0" err="1" smtClean="0"/>
              <a:t>yacc.py</a:t>
            </a:r>
            <a:r>
              <a:rPr lang="en-US" dirty="0" smtClean="0"/>
              <a:t> and </a:t>
            </a:r>
            <a:r>
              <a:rPr lang="en-US" dirty="0" err="1" smtClean="0"/>
              <a:t>lis.py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the exec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Lambda +  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fixed in mini</a:t>
            </a:r>
            <a:r>
              <a:rPr lang="en-US" smtClean="0"/>
              <a:t>-lisp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33</Words>
  <Application>Microsoft Macintosh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Final Project</vt:lpstr>
      <vt:lpstr>Removal of excess code from yacc.py and lis.py</vt:lpstr>
      <vt:lpstr>Use of the exec function</vt:lpstr>
      <vt:lpstr>Python closures</vt:lpstr>
      <vt:lpstr>Java Stream operations</vt:lpstr>
      <vt:lpstr>Python Lambda +  List comprehensions</vt:lpstr>
      <vt:lpstr>Bugs fixed in mini-lisp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Orlando Diaz</dc:creator>
  <cp:lastModifiedBy>Orlando Diaz</cp:lastModifiedBy>
  <cp:revision>1</cp:revision>
  <dcterms:created xsi:type="dcterms:W3CDTF">2016-05-10T23:37:24Z</dcterms:created>
  <dcterms:modified xsi:type="dcterms:W3CDTF">2016-05-10T23:42:33Z</dcterms:modified>
</cp:coreProperties>
</file>