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61" r:id="rId4"/>
    <p:sldId id="264" r:id="rId5"/>
    <p:sldId id="266" r:id="rId6"/>
    <p:sldId id="265" r:id="rId7"/>
    <p:sldId id="267" r:id="rId8"/>
    <p:sldId id="268" r:id="rId9"/>
    <p:sldId id="273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09" autoAdjust="0"/>
    <p:restoredTop sz="86408" autoAdjust="0"/>
  </p:normalViewPr>
  <p:slideViewPr>
    <p:cSldViewPr snapToGrid="0">
      <p:cViewPr varScale="1">
        <p:scale>
          <a:sx n="103" d="100"/>
          <a:sy n="103" d="100"/>
        </p:scale>
        <p:origin x="114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6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3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6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619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23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98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19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5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3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8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2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7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3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0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1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5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17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configuration/assign-pod-node/" TargetMode="External"/><Relationship Id="rId2" Type="http://schemas.openxmlformats.org/officeDocument/2006/relationships/hyperlink" Target="https://kubernetes.io/docs/tasks/access-application-cluster/communicate-containers-same-pod-shared-volum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user-guide/kubectl-cheatsheet/" TargetMode="External"/><Relationship Id="rId2" Type="http://schemas.openxmlformats.org/officeDocument/2006/relationships/hyperlink" Target="http://www.itworld.com/artic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tacoda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" TargetMode="External"/><Relationship Id="rId2" Type="http://schemas.openxmlformats.org/officeDocument/2006/relationships/hyperlink" Target="https://github.com/kubernetes/kubernet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tacoda.com/" TargetMode="External"/><Relationship Id="rId2" Type="http://schemas.openxmlformats.org/officeDocument/2006/relationships/hyperlink" Target="https://kubernetes.io/docs/tutorials/kubernetes-basics/cluster-interactiv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AA35-D29E-4CA2-9E5B-792697423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Meetup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203E3-5C49-4F3E-943B-FAD602DBC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20170810</a:t>
            </a:r>
          </a:p>
          <a:p>
            <a:r>
              <a:rPr lang="en-US" dirty="0"/>
              <a:t>THOMAS </a:t>
            </a:r>
            <a:r>
              <a:rPr lang="en-US"/>
              <a:t>mIChaud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29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2B22-CC02-4BA2-A36A-908EB1EB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553E8-E0C7-4AB3-86ED-93BA3229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machine(s) the works together </a:t>
            </a:r>
          </a:p>
          <a:p>
            <a:pPr lvl="1"/>
            <a:r>
              <a:rPr lang="en-US" dirty="0"/>
              <a:t>Master – controls nodes </a:t>
            </a:r>
          </a:p>
          <a:p>
            <a:pPr lvl="2"/>
            <a:r>
              <a:rPr lang="en-US" dirty="0"/>
              <a:t>Exposes the Kubernetes API </a:t>
            </a:r>
          </a:p>
          <a:p>
            <a:pPr lvl="2"/>
            <a:r>
              <a:rPr lang="en-US" dirty="0"/>
              <a:t>Starts/Stops/Controls Nodes</a:t>
            </a:r>
          </a:p>
          <a:p>
            <a:pPr lvl="1"/>
            <a:r>
              <a:rPr lang="en-US" dirty="0"/>
              <a:t>Nodes – ‘workers’ (can be virtual or physical machines)</a:t>
            </a:r>
          </a:p>
          <a:p>
            <a:pPr lvl="2"/>
            <a:r>
              <a:rPr lang="en-US" dirty="0"/>
              <a:t>Talk to master via Kubernetes API</a:t>
            </a:r>
          </a:p>
        </p:txBody>
      </p:sp>
    </p:spTree>
    <p:extLst>
      <p:ext uri="{BB962C8B-B14F-4D97-AF65-F5344CB8AC3E}">
        <p14:creationId xmlns:p14="http://schemas.microsoft.com/office/powerpoint/2010/main" val="1642944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80A5-1DE1-4338-8473-983C453A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936E-B13B-461E-8543-950B2933E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version : get the version</a:t>
            </a:r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cluster-info : shows the cluster information</a:t>
            </a:r>
          </a:p>
          <a:p>
            <a:pPr marL="0" indent="0">
              <a:buNone/>
            </a:pPr>
            <a:r>
              <a:rPr lang="en-US" dirty="0"/>
              <a:t>	Ports that the Cluster uses</a:t>
            </a:r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get nodes : shows the available nodes</a:t>
            </a:r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describe : describe something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And lots more…</a:t>
            </a:r>
          </a:p>
        </p:txBody>
      </p:sp>
    </p:spTree>
    <p:extLst>
      <p:ext uri="{BB962C8B-B14F-4D97-AF65-F5344CB8AC3E}">
        <p14:creationId xmlns:p14="http://schemas.microsoft.com/office/powerpoint/2010/main" val="324840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6F55-1723-41A7-A4C6-5D244ED1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Pods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50C5-C6C1-4734-A0AA-EEFC4B7B7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30678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“Pod” is an “Application”:</a:t>
            </a:r>
          </a:p>
          <a:p>
            <a:pPr marL="0" indent="0">
              <a:buNone/>
            </a:pPr>
            <a:r>
              <a:rPr lang="en-US" dirty="0"/>
              <a:t>	One or more application containers and resources </a:t>
            </a:r>
          </a:p>
          <a:p>
            <a:pPr marL="0" indent="0">
              <a:buNone/>
            </a:pPr>
            <a:r>
              <a:rPr lang="en-US" dirty="0"/>
              <a:t>		Share an IP Address and port space</a:t>
            </a:r>
          </a:p>
          <a:p>
            <a:pPr marL="0" indent="0">
              <a:buNone/>
            </a:pPr>
            <a:r>
              <a:rPr lang="en-US" dirty="0"/>
              <a:t>		Co-located and Co-scheduled</a:t>
            </a:r>
          </a:p>
          <a:p>
            <a:pPr marL="0" indent="0">
              <a:buNone/>
            </a:pPr>
            <a:r>
              <a:rPr lang="en-US" dirty="0"/>
              <a:t>	The atomic unit in Kubernetes.</a:t>
            </a:r>
          </a:p>
          <a:p>
            <a:pPr marL="0" indent="0">
              <a:buNone/>
            </a:pPr>
            <a:r>
              <a:rPr lang="en-US" dirty="0"/>
              <a:t>	Pods are Deployable to Nodes (</a:t>
            </a:r>
            <a:r>
              <a:rPr lang="en-US" dirty="0" err="1"/>
              <a:t>ie</a:t>
            </a:r>
            <a:r>
              <a:rPr lang="en-US" dirty="0"/>
              <a:t>: machines)</a:t>
            </a:r>
          </a:p>
        </p:txBody>
      </p:sp>
    </p:spTree>
    <p:extLst>
      <p:ext uri="{BB962C8B-B14F-4D97-AF65-F5344CB8AC3E}">
        <p14:creationId xmlns:p14="http://schemas.microsoft.com/office/powerpoint/2010/main" val="1812534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95C9-23B5-4216-AB65-AFDCF606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</a:t>
            </a:r>
            <a:r>
              <a:rPr lang="en-US" baseline="0" dirty="0"/>
              <a:t> are “Deployed”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1589-F4FD-4CC4-867E-C0ACF093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Applications (containers) are deployed to Nodes (workers) in Pods</a:t>
            </a:r>
          </a:p>
          <a:p>
            <a:pPr marL="0" indent="0">
              <a:buNone/>
            </a:pPr>
            <a:r>
              <a:rPr lang="en-US" dirty="0"/>
              <a:t>Pods have a lifecycle.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get deployments</a:t>
            </a:r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run &lt;deployment name&gt; --image=&lt;container&gt; --port=&lt;port&gt;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I want to </a:t>
            </a:r>
            <a:r>
              <a:rPr lang="en-US" dirty="0">
                <a:hlinkClick r:id="rId2"/>
              </a:rPr>
              <a:t>run more than one container in a pod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What if I want to </a:t>
            </a:r>
            <a:r>
              <a:rPr lang="en-US" dirty="0">
                <a:hlinkClick r:id="rId3"/>
              </a:rPr>
              <a:t>assign a pod to a node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86654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27DD-A77A-4937-A8CE-9F984829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Pods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1263-A124-414E-AB46-99D648537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 their tutorials (recommended)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kubectl</a:t>
            </a:r>
            <a:r>
              <a:rPr lang="en-US" dirty="0"/>
              <a:t> proxy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OPEN A NEW TERMINAL WINDOW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Run a go-template (long command) to get the POD_NAME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Run a curl to get the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kubectl</a:t>
            </a:r>
            <a:r>
              <a:rPr lang="en-US" dirty="0"/>
              <a:t> logs $POD_NAME to see the logs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kubectl</a:t>
            </a:r>
            <a:r>
              <a:rPr lang="en-US" dirty="0"/>
              <a:t> exec –</a:t>
            </a:r>
            <a:r>
              <a:rPr lang="en-US" dirty="0" err="1"/>
              <a:t>ti</a:t>
            </a:r>
            <a:r>
              <a:rPr lang="en-US" dirty="0"/>
              <a:t> $POD_NAME bash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Reminder – cut and paste (at least with Chrome) – was rough</a:t>
            </a:r>
          </a:p>
        </p:txBody>
      </p:sp>
    </p:spTree>
    <p:extLst>
      <p:ext uri="{BB962C8B-B14F-4D97-AF65-F5344CB8AC3E}">
        <p14:creationId xmlns:p14="http://schemas.microsoft.com/office/powerpoint/2010/main" val="1880702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B6D2-ABBE-44EA-99A1-F312880C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</a:t>
            </a:r>
            <a:r>
              <a:rPr lang="en-US" baseline="0" dirty="0"/>
              <a:t> the App (Services)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B66F-A1BA-41C8-B9CA-43EE97DB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for loose coupling between Pods</a:t>
            </a:r>
          </a:p>
          <a:p>
            <a:pPr lvl="1"/>
            <a:r>
              <a:rPr lang="en-US" dirty="0"/>
              <a:t>Example: each Pod has their own IP address.  </a:t>
            </a:r>
          </a:p>
          <a:p>
            <a:pPr lvl="2"/>
            <a:r>
              <a:rPr lang="en-US" dirty="0" err="1"/>
              <a:t>ClusterIP</a:t>
            </a:r>
            <a:r>
              <a:rPr lang="en-US" dirty="0"/>
              <a:t> (only internal – default)</a:t>
            </a:r>
          </a:p>
          <a:p>
            <a:pPr lvl="2"/>
            <a:r>
              <a:rPr lang="en-US" dirty="0" err="1"/>
              <a:t>NodePort</a:t>
            </a:r>
            <a:r>
              <a:rPr lang="en-US" dirty="0"/>
              <a:t> – NAT</a:t>
            </a:r>
          </a:p>
          <a:p>
            <a:pPr lvl="2"/>
            <a:r>
              <a:rPr lang="en-US" dirty="0" err="1"/>
              <a:t>LoadBalancer</a:t>
            </a:r>
            <a:r>
              <a:rPr lang="en-US" dirty="0"/>
              <a:t>   (Not supported by </a:t>
            </a:r>
            <a:r>
              <a:rPr lang="en-US" dirty="0" err="1"/>
              <a:t>MiniKube</a:t>
            </a:r>
            <a:r>
              <a:rPr lang="en-US" dirty="0"/>
              <a:t> yet)</a:t>
            </a:r>
          </a:p>
          <a:p>
            <a:pPr lvl="2"/>
            <a:r>
              <a:rPr lang="en-US" dirty="0" err="1"/>
              <a:t>ExternalName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get deployments</a:t>
            </a:r>
          </a:p>
          <a:p>
            <a:r>
              <a:rPr lang="en-US" dirty="0" err="1"/>
              <a:t>kubectl</a:t>
            </a:r>
            <a:r>
              <a:rPr lang="en-US" dirty="0"/>
              <a:t> expose deployment/&lt;name&gt; --type=“</a:t>
            </a:r>
            <a:r>
              <a:rPr lang="en-US" dirty="0" err="1"/>
              <a:t>NodePort</a:t>
            </a:r>
            <a:r>
              <a:rPr lang="en-US" dirty="0"/>
              <a:t>” –port 8080</a:t>
            </a:r>
          </a:p>
        </p:txBody>
      </p:sp>
    </p:spTree>
    <p:extLst>
      <p:ext uri="{BB962C8B-B14F-4D97-AF65-F5344CB8AC3E}">
        <p14:creationId xmlns:p14="http://schemas.microsoft.com/office/powerpoint/2010/main" val="125199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947C-6949-497B-9955-628B20F3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the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0530-140C-4B5C-B9CC-731E7D6E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Increasing the number of Pods.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get pods –o wide</a:t>
            </a:r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get deployments</a:t>
            </a:r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scale deployment/&lt;name&gt; --replicas=#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can scale to 0.  (Shuts down the application)</a:t>
            </a:r>
          </a:p>
        </p:txBody>
      </p:sp>
    </p:spTree>
    <p:extLst>
      <p:ext uri="{BB962C8B-B14F-4D97-AF65-F5344CB8AC3E}">
        <p14:creationId xmlns:p14="http://schemas.microsoft.com/office/powerpoint/2010/main" val="355826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8D02-95FE-47E8-9B7B-46B1B650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</a:t>
            </a:r>
            <a:r>
              <a:rPr lang="en-US" baseline="0" dirty="0"/>
              <a:t> an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43B2-366B-4AE0-8F13-F7228F8F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Changing the underlying docker image of an Deployment</a:t>
            </a:r>
          </a:p>
          <a:p>
            <a:r>
              <a:rPr lang="en-US" dirty="0"/>
              <a:t>Images are versioned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kubectl</a:t>
            </a:r>
            <a:r>
              <a:rPr lang="en-US" dirty="0"/>
              <a:t> describe pods </a:t>
            </a:r>
          </a:p>
          <a:p>
            <a:pPr marL="914400" lvl="2" indent="0">
              <a:buNone/>
            </a:pPr>
            <a:r>
              <a:rPr lang="en-US" dirty="0"/>
              <a:t>Container image: &lt;where&gt;/&lt;name&gt;:v#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kubectl</a:t>
            </a:r>
            <a:r>
              <a:rPr lang="en-US" dirty="0"/>
              <a:t> set image deployment/&lt;name&gt; &lt;image&gt;:v#</a:t>
            </a:r>
          </a:p>
          <a:p>
            <a:pPr marL="914400" lvl="2" indent="0">
              <a:buFont typeface="Wingdings" panose="05000000000000000000" pitchFamily="2" charset="2"/>
              <a:buNone/>
            </a:pPr>
            <a:r>
              <a:rPr lang="en-US" dirty="0"/>
              <a:t>Will</a:t>
            </a:r>
            <a:r>
              <a:rPr lang="en-US" baseline="0" dirty="0"/>
              <a:t> automatically spin</a:t>
            </a:r>
            <a:r>
              <a:rPr lang="en-US" dirty="0"/>
              <a:t> up new pods and allow old ones to die.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kubectl</a:t>
            </a:r>
            <a:r>
              <a:rPr lang="en-US" dirty="0"/>
              <a:t> rollout status deployment/&lt;name&gt;</a:t>
            </a:r>
          </a:p>
          <a:p>
            <a:pPr lvl="1"/>
            <a:endParaRPr lang="en-US" dirty="0"/>
          </a:p>
          <a:p>
            <a:r>
              <a:rPr lang="en-US" dirty="0"/>
              <a:t>Doesn’t work?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kubectl</a:t>
            </a:r>
            <a:r>
              <a:rPr lang="en-US" dirty="0"/>
              <a:t> rollout undo deployment/&lt;name&gt;</a:t>
            </a:r>
          </a:p>
          <a:p>
            <a:pPr marL="914400" lvl="2" indent="0">
              <a:buNone/>
            </a:pPr>
            <a:r>
              <a:rPr lang="en-US" dirty="0"/>
              <a:t>Rolls back to previous known state</a:t>
            </a:r>
          </a:p>
        </p:txBody>
      </p:sp>
    </p:spTree>
    <p:extLst>
      <p:ext uri="{BB962C8B-B14F-4D97-AF65-F5344CB8AC3E}">
        <p14:creationId xmlns:p14="http://schemas.microsoft.com/office/powerpoint/2010/main" val="2133973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D10B-B4AC-4098-832D-0D014B21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</a:t>
            </a:r>
            <a:r>
              <a:rPr lang="en-US" baseline="0" dirty="0"/>
              <a:t> 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A5A4-EFF3-42F1-8BF3-42152B30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http://www.itworld.com/article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hlinkClick r:id="rId3"/>
              </a:rPr>
              <a:t>kubectl-cheatsheet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hlinkClick r:id="rId4"/>
              </a:rPr>
              <a:t>KataCoda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0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A93439-8932-46BB-BE0F-9946C08F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4E3BE3-316F-4559-BC53-76FFE0B2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</a:t>
            </a:r>
            <a:r>
              <a:rPr lang="en-US" baseline="0" dirty="0"/>
              <a:t> Dockers</a:t>
            </a:r>
          </a:p>
          <a:p>
            <a:r>
              <a:rPr lang="en-US" baseline="0" dirty="0"/>
              <a:t>Always looking for Presenters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800" b="0" i="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Possible presenter Sept 25,26, 27 (Mon-Wed)</a:t>
            </a:r>
            <a:endParaRPr lang="en-US" sz="1800" dirty="0">
              <a:effectLst/>
            </a:endParaRPr>
          </a:p>
          <a:p>
            <a:pPr lvl="1"/>
            <a:endParaRPr lang="en-US" baseline="0" dirty="0"/>
          </a:p>
          <a:p>
            <a:r>
              <a:rPr lang="en-US" baseline="0" dirty="0"/>
              <a:t>GitHub account - </a:t>
            </a:r>
            <a:r>
              <a:rPr lang="en-US" dirty="0" err="1"/>
              <a:t>dockerorlando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8877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A752-8B04-4358-BD3A-A58B067D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D1BE7-8E0F-4162-8BE1-877F0FDB0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baseline="0" dirty="0"/>
              <a:t>n Intro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Just an intro…</a:t>
            </a:r>
          </a:p>
        </p:txBody>
      </p:sp>
    </p:spTree>
    <p:extLst>
      <p:ext uri="{BB962C8B-B14F-4D97-AF65-F5344CB8AC3E}">
        <p14:creationId xmlns:p14="http://schemas.microsoft.com/office/powerpoint/2010/main" val="197592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2423A7-04E9-48D5-94D8-6C7A9A6F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301CB8-5E74-464D-8EF1-0FC829016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source (</a:t>
            </a:r>
            <a:r>
              <a:rPr lang="en-US" dirty="0">
                <a:hlinkClick r:id="rId2"/>
              </a:rPr>
              <a:t>https://github.com/kubernetes/kubernetes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Written in Go</a:t>
            </a:r>
          </a:p>
          <a:p>
            <a:pPr marL="914400" lvl="2" indent="0">
              <a:buNone/>
            </a:pPr>
            <a:r>
              <a:rPr lang="en-US" dirty="0"/>
              <a:t>Just like Docker</a:t>
            </a:r>
          </a:p>
          <a:p>
            <a:pPr lvl="1"/>
            <a:endParaRPr lang="en-US" dirty="0"/>
          </a:p>
          <a:p>
            <a:r>
              <a:rPr lang="en-US" dirty="0"/>
              <a:t>Documentation</a:t>
            </a:r>
            <a:r>
              <a:rPr lang="en-US" baseline="0" dirty="0"/>
              <a:t> (</a:t>
            </a:r>
            <a:r>
              <a:rPr lang="en-US" baseline="0" dirty="0">
                <a:hlinkClick r:id="rId3"/>
              </a:rPr>
              <a:t>https://kubernetes.io/</a:t>
            </a:r>
            <a:r>
              <a:rPr lang="en-US" baseline="0" dirty="0"/>
              <a:t>)</a:t>
            </a:r>
          </a:p>
          <a:p>
            <a:pPr marL="457200" lvl="1" indent="0">
              <a:buNone/>
            </a:pPr>
            <a:r>
              <a:rPr lang="en-US" baseline="0" dirty="0"/>
              <a:t>Great tutorials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Groups using Kubernetes</a:t>
            </a:r>
          </a:p>
          <a:p>
            <a:pPr marL="457200" lvl="1" indent="0">
              <a:buNone/>
            </a:pPr>
            <a:r>
              <a:rPr lang="en-US" baseline="0" dirty="0" err="1"/>
              <a:t>OpenShift</a:t>
            </a:r>
            <a:endParaRPr lang="en-US" baseline="0" dirty="0"/>
          </a:p>
          <a:p>
            <a:pPr marL="457200" lvl="1" indent="0">
              <a:buNone/>
            </a:pPr>
            <a:r>
              <a:rPr lang="en-US" baseline="0" dirty="0" err="1"/>
              <a:t>Deis</a:t>
            </a:r>
            <a:endParaRPr lang="en-US" baseline="0" dirty="0"/>
          </a:p>
          <a:p>
            <a:pPr marL="457200" lvl="1" indent="0">
              <a:buNone/>
            </a:pPr>
            <a:r>
              <a:rPr lang="en-US" baseline="0" dirty="0" err="1"/>
              <a:t>Eldarion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63157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D442-749B-4C12-948A-4EB100BD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is Kubernetes?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2987-E561-4564-82EA-900D24ED9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“Open-Source</a:t>
            </a:r>
            <a:r>
              <a:rPr lang="en-US" baseline="0" dirty="0"/>
              <a:t> Platform designed to automate deploying, scaling, and operating application containers”</a:t>
            </a:r>
          </a:p>
          <a:p>
            <a:pPr marL="0" indent="0">
              <a:buNone/>
            </a:pPr>
            <a:endParaRPr lang="en-US" baseline="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/>
              <a:t>Schedules and run containers</a:t>
            </a:r>
            <a:r>
              <a:rPr lang="en-US" b="0" baseline="0" dirty="0"/>
              <a:t> on clusters of physical / virtual machines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baseline="0" dirty="0"/>
              <a:t>Scale applications on the fly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baseline="0" dirty="0"/>
              <a:t>Roll out new features seamlessly</a:t>
            </a:r>
          </a:p>
        </p:txBody>
      </p:sp>
    </p:spTree>
    <p:extLst>
      <p:ext uri="{BB962C8B-B14F-4D97-AF65-F5344CB8AC3E}">
        <p14:creationId xmlns:p14="http://schemas.microsoft.com/office/powerpoint/2010/main" val="65715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1B7E3-B3F3-49E9-9E1B-CE404764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is NOT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0028C0-F5DF-44A8-8CA4-FD4EFD99E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</a:t>
            </a:r>
            <a:r>
              <a:rPr lang="en-US" baseline="0" dirty="0"/>
              <a:t>, all-inclusive PaaS (Platform as a Service)</a:t>
            </a:r>
          </a:p>
          <a:p>
            <a:r>
              <a:rPr lang="en-US" baseline="0" dirty="0"/>
              <a:t>Does not limit the 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Does not dictate framework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Does not dictate Language (Java, Python, Ruby)</a:t>
            </a:r>
          </a:p>
        </p:txBody>
      </p:sp>
    </p:spTree>
    <p:extLst>
      <p:ext uri="{BB962C8B-B14F-4D97-AF65-F5344CB8AC3E}">
        <p14:creationId xmlns:p14="http://schemas.microsoft.com/office/powerpoint/2010/main" val="87642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2B22-386A-4726-AA2A-CA3DA960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is NOT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059BD-30BA-44A0-8F1D-D2B0FEE7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2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Does not provide application services</a:t>
            </a:r>
            <a:endParaRPr lang="en-US" sz="2000" dirty="0">
              <a:effectLst/>
            </a:endParaRPr>
          </a:p>
          <a:p>
            <a:pPr rtl="0" eaLnBrk="1" latinLnBrk="0" hangingPunct="1"/>
            <a:r>
              <a:rPr lang="en-US" sz="2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 message bus</a:t>
            </a:r>
            <a:endParaRPr lang="en-US" dirty="0">
              <a:effectLst/>
            </a:endParaRPr>
          </a:p>
          <a:p>
            <a:pPr rtl="0" eaLnBrk="1" latinLnBrk="0" hangingPunct="1"/>
            <a:r>
              <a:rPr lang="en-US" sz="2000" b="0" i="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 Data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-Processing Framework </a:t>
            </a:r>
            <a:endParaRPr lang="en-US" dirty="0">
              <a:effectLst/>
            </a:endParaRPr>
          </a:p>
          <a:p>
            <a:pPr rtl="0" eaLnBrk="1" latinLnBrk="0" hangingPunct="1"/>
            <a:r>
              <a:rPr lang="en-US" sz="2000" b="0" i="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 Database</a:t>
            </a:r>
            <a:endParaRPr lang="en-US" dirty="0">
              <a:effectLst/>
            </a:endParaRPr>
          </a:p>
          <a:p>
            <a:pPr rtl="0" eaLnBrk="1" latinLnBrk="0" hangingPunct="1"/>
            <a:r>
              <a:rPr lang="en-US" sz="2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 Cluster Storage (</a:t>
            </a:r>
            <a:r>
              <a:rPr lang="en-US" sz="20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Cleph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)</a:t>
            </a:r>
            <a:endParaRPr lang="en-US" dirty="0">
              <a:effectLst/>
            </a:endParaRPr>
          </a:p>
          <a:p>
            <a:endParaRPr lang="en-US" dirty="0"/>
          </a:p>
          <a:p>
            <a:r>
              <a:rPr lang="en-US" dirty="0"/>
              <a:t>No click to deploy marketplace</a:t>
            </a:r>
          </a:p>
          <a:p>
            <a:r>
              <a:rPr lang="en-US" dirty="0"/>
              <a:t>Does not deploy source code</a:t>
            </a:r>
          </a:p>
          <a:p>
            <a:r>
              <a:rPr lang="en-US" dirty="0"/>
              <a:t>Does not dictate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10010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0552-F5E9-4F05-87BF-74926BBA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Let’s play – </a:t>
            </a:r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06C6-557E-4506-9BF4-A76397DA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r>
              <a:rPr lang="en-US" dirty="0"/>
              <a:t> can be install locally</a:t>
            </a:r>
          </a:p>
          <a:p>
            <a:r>
              <a:rPr lang="en-US" dirty="0"/>
              <a:t>Can be used in the </a:t>
            </a:r>
            <a:r>
              <a:rPr lang="en-US" dirty="0" err="1"/>
              <a:t>brower</a:t>
            </a:r>
            <a:r>
              <a:rPr lang="en-US" dirty="0"/>
              <a:t> – nothing to install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Kubernetes Tutorials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hlinkClick r:id="rId3"/>
              </a:rPr>
              <a:t>Katacoda</a:t>
            </a: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 err="1"/>
              <a:t>MiniKube</a:t>
            </a:r>
            <a:r>
              <a:rPr lang="en-US" dirty="0"/>
              <a:t> does not support all the features of Kubernetes</a:t>
            </a:r>
          </a:p>
        </p:txBody>
      </p:sp>
    </p:spTree>
    <p:extLst>
      <p:ext uri="{BB962C8B-B14F-4D97-AF65-F5344CB8AC3E}">
        <p14:creationId xmlns:p14="http://schemas.microsoft.com/office/powerpoint/2010/main" val="43899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8E18-E128-451B-A793-AC126204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A368-7134-4CA3-AADE-56243E71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main commands: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/>
              <a:t>minikube</a:t>
            </a:r>
            <a:r>
              <a:rPr lang="en-US" dirty="0"/>
              <a:t> start  : starts the cluster</a:t>
            </a:r>
          </a:p>
          <a:p>
            <a:pPr marL="457200" lvl="1" indent="0">
              <a:buNone/>
            </a:pPr>
            <a:r>
              <a:rPr lang="en-US" dirty="0" err="1"/>
              <a:t>minikube</a:t>
            </a:r>
            <a:r>
              <a:rPr lang="en-US" dirty="0"/>
              <a:t> stop  : stops the cluster</a:t>
            </a:r>
          </a:p>
          <a:p>
            <a:pPr marL="457200" lvl="1" indent="0">
              <a:buNone/>
            </a:pPr>
            <a:r>
              <a:rPr lang="en-US" dirty="0" err="1"/>
              <a:t>minikube</a:t>
            </a:r>
            <a:r>
              <a:rPr lang="en-US" dirty="0"/>
              <a:t> version : gets the version</a:t>
            </a:r>
          </a:p>
        </p:txBody>
      </p:sp>
    </p:spTree>
    <p:extLst>
      <p:ext uri="{BB962C8B-B14F-4D97-AF65-F5344CB8AC3E}">
        <p14:creationId xmlns:p14="http://schemas.microsoft.com/office/powerpoint/2010/main" val="3774556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289</TotalTime>
  <Words>628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</vt:lpstr>
      <vt:lpstr>Docker Meetup </vt:lpstr>
      <vt:lpstr>Agenda</vt:lpstr>
      <vt:lpstr>Kubernetes</vt:lpstr>
      <vt:lpstr>Kubernetes</vt:lpstr>
      <vt:lpstr>But what is Kubernetes?</vt:lpstr>
      <vt:lpstr>Kubernetes is NOT </vt:lpstr>
      <vt:lpstr>Kubernetes is NOT </vt:lpstr>
      <vt:lpstr>So Let’s play – MiniKube</vt:lpstr>
      <vt:lpstr>MiniKube commands</vt:lpstr>
      <vt:lpstr>Kubernetes Clusters</vt:lpstr>
      <vt:lpstr>Kubernetes commands</vt:lpstr>
      <vt:lpstr>Pods </vt:lpstr>
      <vt:lpstr>Pods are “Deployed”</vt:lpstr>
      <vt:lpstr>Private Pods</vt:lpstr>
      <vt:lpstr>Exposing the App (Services)</vt:lpstr>
      <vt:lpstr>Scaling the App </vt:lpstr>
      <vt:lpstr>Updating an App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Meetup</dc:title>
  <dc:creator>Thomas Michaud</dc:creator>
  <cp:lastModifiedBy>Thomas Michaud</cp:lastModifiedBy>
  <cp:revision>26</cp:revision>
  <dcterms:created xsi:type="dcterms:W3CDTF">2017-08-09T22:46:58Z</dcterms:created>
  <dcterms:modified xsi:type="dcterms:W3CDTF">2017-08-11T02:26:22Z</dcterms:modified>
</cp:coreProperties>
</file>