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7"/>
  </p:notesMasterIdLst>
  <p:sldIdLst>
    <p:sldId id="264" r:id="rId3"/>
    <p:sldId id="265" r:id="rId4"/>
    <p:sldId id="267" r:id="rId5"/>
    <p:sldId id="266" r:id="rId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8c4a7761fc_1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g8c4a7761fc_1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8cac6db17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8cac6db17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8d98121336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g8d98121336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8d98121336_0_2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8d98121336_0_2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ctrTitle"/>
          </p:nvPr>
        </p:nvSpPr>
        <p:spPr>
          <a:xfrm>
            <a:off x="685800" y="841773"/>
            <a:ext cx="7772403" cy="1790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00" tIns="9100" rIns="18200" bIns="91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Calibri"/>
              <a:buNone/>
              <a:defRPr sz="5300"/>
            </a:lvl1pPr>
            <a:lvl2pPr lvl="1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ubTitle" idx="1"/>
          </p:nvPr>
        </p:nvSpPr>
        <p:spPr>
          <a:xfrm>
            <a:off x="1143001" y="2701530"/>
            <a:ext cx="6858002" cy="124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00" tIns="9100" rIns="18200" bIns="91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628650" y="4767266"/>
            <a:ext cx="2057401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00" tIns="9100" rIns="18200" bIns="91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028951" y="4767266"/>
            <a:ext cx="3086101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00" tIns="9100" rIns="18200" bIns="91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457952" y="4767266"/>
            <a:ext cx="2057401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00" tIns="9100" rIns="18200" bIns="91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title"/>
          </p:nvPr>
        </p:nvSpPr>
        <p:spPr>
          <a:xfrm>
            <a:off x="628650" y="273845"/>
            <a:ext cx="7886702" cy="9941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00" tIns="9100" rIns="18200" bIns="91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2" cy="3263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00" tIns="9100" rIns="18200" bIns="9100" anchor="t" anchorCtr="0">
            <a:noAutofit/>
          </a:bodyPr>
          <a:lstStyle>
            <a:lvl1pPr marL="457200" lvl="0" indent="-2540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400"/>
              <a:buChar char="•"/>
              <a:defRPr/>
            </a:lvl1pPr>
            <a:lvl2pPr marL="914400" lvl="1" indent="-254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400"/>
              <a:buChar char="•"/>
              <a:defRPr/>
            </a:lvl2pPr>
            <a:lvl3pPr marL="1371600" lvl="2" indent="-254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400"/>
              <a:buChar char="•"/>
              <a:defRPr/>
            </a:lvl3pPr>
            <a:lvl4pPr marL="1828800" lvl="3" indent="-254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400"/>
              <a:buChar char="•"/>
              <a:defRPr/>
            </a:lvl4pPr>
            <a:lvl5pPr marL="2286000" lvl="4" indent="-254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400"/>
              <a:buChar char="•"/>
              <a:defRPr/>
            </a:lvl5pPr>
            <a:lvl6pPr marL="2743200" lvl="5" indent="-254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400"/>
              <a:buChar char="•"/>
              <a:defRPr/>
            </a:lvl6pPr>
            <a:lvl7pPr marL="3200400" lvl="6" indent="-254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400"/>
              <a:buChar char="•"/>
              <a:defRPr/>
            </a:lvl7pPr>
            <a:lvl8pPr marL="3657600" lvl="7" indent="-254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400"/>
              <a:buChar char="•"/>
              <a:defRPr/>
            </a:lvl8pPr>
            <a:lvl9pPr marL="4114800" lvl="8" indent="-254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4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628650" y="4767266"/>
            <a:ext cx="2057401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00" tIns="9100" rIns="18200" bIns="91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028951" y="4767266"/>
            <a:ext cx="3086101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00" tIns="9100" rIns="18200" bIns="91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457952" y="4767266"/>
            <a:ext cx="2057401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00" tIns="9100" rIns="18200" bIns="91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623888" y="1282305"/>
            <a:ext cx="7886702" cy="2139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00" tIns="9100" rIns="18200" bIns="91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Calibri"/>
              <a:buNone/>
              <a:defRPr sz="5300"/>
            </a:lvl1pPr>
            <a:lvl2pPr lvl="1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623888" y="3442100"/>
            <a:ext cx="7886702" cy="11251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00" tIns="9100" rIns="18200" bIns="91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628650" y="4767266"/>
            <a:ext cx="2057401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00" tIns="9100" rIns="18200" bIns="91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028951" y="4767266"/>
            <a:ext cx="3086101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00" tIns="9100" rIns="18200" bIns="91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457952" y="4767266"/>
            <a:ext cx="2057401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00" tIns="9100" rIns="18200" bIns="91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628650" y="273845"/>
            <a:ext cx="7886702" cy="9941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00" tIns="9100" rIns="18200" bIns="91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1" cy="3263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00" tIns="9100" rIns="18200" bIns="9100" anchor="t" anchorCtr="0">
            <a:noAutofit/>
          </a:bodyPr>
          <a:lstStyle>
            <a:lvl1pPr marL="457200" lvl="0" indent="-2540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400"/>
              <a:buChar char="•"/>
              <a:defRPr/>
            </a:lvl1pPr>
            <a:lvl2pPr marL="914400" lvl="1" indent="-254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400"/>
              <a:buChar char="•"/>
              <a:defRPr/>
            </a:lvl2pPr>
            <a:lvl3pPr marL="1371600" lvl="2" indent="-254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400"/>
              <a:buChar char="•"/>
              <a:defRPr/>
            </a:lvl3pPr>
            <a:lvl4pPr marL="1828800" lvl="3" indent="-254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400"/>
              <a:buChar char="•"/>
              <a:defRPr/>
            </a:lvl4pPr>
            <a:lvl5pPr marL="2286000" lvl="4" indent="-254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400"/>
              <a:buChar char="•"/>
              <a:defRPr/>
            </a:lvl5pPr>
            <a:lvl6pPr marL="2743200" lvl="5" indent="-254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400"/>
              <a:buChar char="•"/>
              <a:defRPr/>
            </a:lvl6pPr>
            <a:lvl7pPr marL="3200400" lvl="6" indent="-254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400"/>
              <a:buChar char="•"/>
              <a:defRPr/>
            </a:lvl7pPr>
            <a:lvl8pPr marL="3657600" lvl="7" indent="-254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400"/>
              <a:buChar char="•"/>
              <a:defRPr/>
            </a:lvl8pPr>
            <a:lvl9pPr marL="4114800" lvl="8" indent="-254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4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29151" y="1369219"/>
            <a:ext cx="3886201" cy="3263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00" tIns="9100" rIns="18200" bIns="9100" anchor="t" anchorCtr="0">
            <a:noAutofit/>
          </a:bodyPr>
          <a:lstStyle>
            <a:lvl1pPr marL="457200" lvl="0" indent="-2540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400"/>
              <a:buChar char="•"/>
              <a:defRPr/>
            </a:lvl1pPr>
            <a:lvl2pPr marL="914400" lvl="1" indent="-254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400"/>
              <a:buChar char="•"/>
              <a:defRPr/>
            </a:lvl2pPr>
            <a:lvl3pPr marL="1371600" lvl="2" indent="-254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400"/>
              <a:buChar char="•"/>
              <a:defRPr/>
            </a:lvl3pPr>
            <a:lvl4pPr marL="1828800" lvl="3" indent="-254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400"/>
              <a:buChar char="•"/>
              <a:defRPr/>
            </a:lvl4pPr>
            <a:lvl5pPr marL="2286000" lvl="4" indent="-254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400"/>
              <a:buChar char="•"/>
              <a:defRPr/>
            </a:lvl5pPr>
            <a:lvl6pPr marL="2743200" lvl="5" indent="-254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400"/>
              <a:buChar char="•"/>
              <a:defRPr/>
            </a:lvl6pPr>
            <a:lvl7pPr marL="3200400" lvl="6" indent="-254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400"/>
              <a:buChar char="•"/>
              <a:defRPr/>
            </a:lvl7pPr>
            <a:lvl8pPr marL="3657600" lvl="7" indent="-254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400"/>
              <a:buChar char="•"/>
              <a:defRPr/>
            </a:lvl8pPr>
            <a:lvl9pPr marL="4114800" lvl="8" indent="-254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4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628650" y="4767266"/>
            <a:ext cx="2057401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00" tIns="9100" rIns="18200" bIns="91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028951" y="4767266"/>
            <a:ext cx="3086101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00" tIns="9100" rIns="18200" bIns="91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457952" y="4767266"/>
            <a:ext cx="2057401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00" tIns="9100" rIns="18200" bIns="91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629841" y="273845"/>
            <a:ext cx="7886702" cy="9941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00" tIns="9100" rIns="18200" bIns="91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629842" y="1260873"/>
            <a:ext cx="3868341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00" tIns="9100" rIns="18200" bIns="91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629842" y="1878807"/>
            <a:ext cx="3868341" cy="27634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00" tIns="9100" rIns="18200" bIns="9100" anchor="t" anchorCtr="0">
            <a:noAutofit/>
          </a:bodyPr>
          <a:lstStyle>
            <a:lvl1pPr marL="457200" lvl="0" indent="-2540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400"/>
              <a:buChar char="•"/>
              <a:defRPr/>
            </a:lvl1pPr>
            <a:lvl2pPr marL="914400" lvl="1" indent="-254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400"/>
              <a:buChar char="•"/>
              <a:defRPr/>
            </a:lvl2pPr>
            <a:lvl3pPr marL="1371600" lvl="2" indent="-254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400"/>
              <a:buChar char="•"/>
              <a:defRPr/>
            </a:lvl3pPr>
            <a:lvl4pPr marL="1828800" lvl="3" indent="-254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400"/>
              <a:buChar char="•"/>
              <a:defRPr/>
            </a:lvl4pPr>
            <a:lvl5pPr marL="2286000" lvl="4" indent="-254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400"/>
              <a:buChar char="•"/>
              <a:defRPr/>
            </a:lvl5pPr>
            <a:lvl6pPr marL="2743200" lvl="5" indent="-254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400"/>
              <a:buChar char="•"/>
              <a:defRPr/>
            </a:lvl6pPr>
            <a:lvl7pPr marL="3200400" lvl="6" indent="-254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400"/>
              <a:buChar char="•"/>
              <a:defRPr/>
            </a:lvl7pPr>
            <a:lvl8pPr marL="3657600" lvl="7" indent="-254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400"/>
              <a:buChar char="•"/>
              <a:defRPr/>
            </a:lvl8pPr>
            <a:lvl9pPr marL="4114800" lvl="8" indent="-254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40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29152" y="1260873"/>
            <a:ext cx="3887392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00" tIns="9100" rIns="18200" bIns="91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29152" y="1878807"/>
            <a:ext cx="3887392" cy="27634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00" tIns="9100" rIns="18200" bIns="9100" anchor="t" anchorCtr="0">
            <a:noAutofit/>
          </a:bodyPr>
          <a:lstStyle>
            <a:lvl1pPr marL="457200" lvl="0" indent="-2540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400"/>
              <a:buChar char="•"/>
              <a:defRPr/>
            </a:lvl1pPr>
            <a:lvl2pPr marL="914400" lvl="1" indent="-254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400"/>
              <a:buChar char="•"/>
              <a:defRPr/>
            </a:lvl2pPr>
            <a:lvl3pPr marL="1371600" lvl="2" indent="-254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400"/>
              <a:buChar char="•"/>
              <a:defRPr/>
            </a:lvl3pPr>
            <a:lvl4pPr marL="1828800" lvl="3" indent="-254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400"/>
              <a:buChar char="•"/>
              <a:defRPr/>
            </a:lvl4pPr>
            <a:lvl5pPr marL="2286000" lvl="4" indent="-254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400"/>
              <a:buChar char="•"/>
              <a:defRPr/>
            </a:lvl5pPr>
            <a:lvl6pPr marL="2743200" lvl="5" indent="-254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400"/>
              <a:buChar char="•"/>
              <a:defRPr/>
            </a:lvl6pPr>
            <a:lvl7pPr marL="3200400" lvl="6" indent="-254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400"/>
              <a:buChar char="•"/>
              <a:defRPr/>
            </a:lvl7pPr>
            <a:lvl8pPr marL="3657600" lvl="7" indent="-254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400"/>
              <a:buChar char="•"/>
              <a:defRPr/>
            </a:lvl8pPr>
            <a:lvl9pPr marL="4114800" lvl="8" indent="-254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400"/>
              <a:buChar char="•"/>
              <a:defRPr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628650" y="4767266"/>
            <a:ext cx="2057401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00" tIns="9100" rIns="18200" bIns="91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028951" y="4767266"/>
            <a:ext cx="3086101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00" tIns="9100" rIns="18200" bIns="91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457952" y="4767266"/>
            <a:ext cx="2057401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00" tIns="9100" rIns="18200" bIns="91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628650" y="273845"/>
            <a:ext cx="7886702" cy="9941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00" tIns="9100" rIns="18200" bIns="91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628650" y="4767266"/>
            <a:ext cx="2057401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00" tIns="9100" rIns="18200" bIns="91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028951" y="4767266"/>
            <a:ext cx="3086101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00" tIns="9100" rIns="18200" bIns="91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457952" y="4767266"/>
            <a:ext cx="2057401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00" tIns="9100" rIns="18200" bIns="91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628650" y="4767266"/>
            <a:ext cx="2057401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00" tIns="9100" rIns="18200" bIns="91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028951" y="4767266"/>
            <a:ext cx="3086101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00" tIns="9100" rIns="18200" bIns="91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457952" y="4767266"/>
            <a:ext cx="2057401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00" tIns="9100" rIns="18200" bIns="91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9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00" tIns="9100" rIns="18200" bIns="91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sz="2800"/>
            </a:lvl1pPr>
            <a:lvl2pPr lvl="1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887392" y="740570"/>
            <a:ext cx="4629151" cy="3655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00" tIns="9100" rIns="18200" bIns="9100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73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500"/>
              <a:buChar char="•"/>
              <a:defRPr sz="2500"/>
            </a:lvl2pPr>
            <a:lvl3pPr marL="1371600" lvl="2" indent="-3619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629841" y="1543051"/>
            <a:ext cx="2949179" cy="28586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00" tIns="9100" rIns="18200" bIns="91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628650" y="4767266"/>
            <a:ext cx="2057401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00" tIns="9100" rIns="18200" bIns="91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028951" y="4767266"/>
            <a:ext cx="3086101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00" tIns="9100" rIns="18200" bIns="91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457952" y="4767266"/>
            <a:ext cx="2057401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00" tIns="9100" rIns="18200" bIns="91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9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00" tIns="9100" rIns="18200" bIns="91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sz="2800"/>
            </a:lvl1pPr>
            <a:lvl2pPr lvl="1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3887392" y="740570"/>
            <a:ext cx="4629151" cy="3655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00" tIns="9100" rIns="18200" bIns="91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sz="2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629841" y="1543051"/>
            <a:ext cx="2949179" cy="28586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00" tIns="9100" rIns="18200" bIns="91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628650" y="4767266"/>
            <a:ext cx="2057401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00" tIns="9100" rIns="18200" bIns="91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028951" y="4767266"/>
            <a:ext cx="3086101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00" tIns="9100" rIns="18200" bIns="91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457952" y="4767266"/>
            <a:ext cx="2057401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00" tIns="9100" rIns="18200" bIns="91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628650" y="273845"/>
            <a:ext cx="7886702" cy="9941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00" tIns="9100" rIns="18200" bIns="91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940249" y="-942379"/>
            <a:ext cx="3263505" cy="7886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00" tIns="9100" rIns="18200" bIns="9100" anchor="t" anchorCtr="0">
            <a:noAutofit/>
          </a:bodyPr>
          <a:lstStyle>
            <a:lvl1pPr marL="457200" lvl="0" indent="-2540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400"/>
              <a:buChar char="•"/>
              <a:defRPr/>
            </a:lvl1pPr>
            <a:lvl2pPr marL="914400" lvl="1" indent="-254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400"/>
              <a:buChar char="•"/>
              <a:defRPr/>
            </a:lvl2pPr>
            <a:lvl3pPr marL="1371600" lvl="2" indent="-254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400"/>
              <a:buChar char="•"/>
              <a:defRPr/>
            </a:lvl3pPr>
            <a:lvl4pPr marL="1828800" lvl="3" indent="-254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400"/>
              <a:buChar char="•"/>
              <a:defRPr/>
            </a:lvl4pPr>
            <a:lvl5pPr marL="2286000" lvl="4" indent="-254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400"/>
              <a:buChar char="•"/>
              <a:defRPr/>
            </a:lvl5pPr>
            <a:lvl6pPr marL="2743200" lvl="5" indent="-254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400"/>
              <a:buChar char="•"/>
              <a:defRPr/>
            </a:lvl6pPr>
            <a:lvl7pPr marL="3200400" lvl="6" indent="-254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400"/>
              <a:buChar char="•"/>
              <a:defRPr/>
            </a:lvl7pPr>
            <a:lvl8pPr marL="3657600" lvl="7" indent="-254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400"/>
              <a:buChar char="•"/>
              <a:defRPr/>
            </a:lvl8pPr>
            <a:lvl9pPr marL="4114800" lvl="8" indent="-254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4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628650" y="4767266"/>
            <a:ext cx="2057401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00" tIns="9100" rIns="18200" bIns="91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028951" y="4767266"/>
            <a:ext cx="3086101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00" tIns="9100" rIns="18200" bIns="91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457952" y="4767266"/>
            <a:ext cx="2057401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00" tIns="9100" rIns="18200" bIns="91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5350075" y="1467446"/>
            <a:ext cx="4358880" cy="19716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00" tIns="9100" rIns="18200" bIns="91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1349574" y="-447079"/>
            <a:ext cx="4358880" cy="5800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00" tIns="9100" rIns="18200" bIns="9100" anchor="t" anchorCtr="0">
            <a:noAutofit/>
          </a:bodyPr>
          <a:lstStyle>
            <a:lvl1pPr marL="457200" lvl="0" indent="-2540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400"/>
              <a:buChar char="•"/>
              <a:defRPr/>
            </a:lvl1pPr>
            <a:lvl2pPr marL="914400" lvl="1" indent="-254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400"/>
              <a:buChar char="•"/>
              <a:defRPr/>
            </a:lvl2pPr>
            <a:lvl3pPr marL="1371600" lvl="2" indent="-254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400"/>
              <a:buChar char="•"/>
              <a:defRPr/>
            </a:lvl3pPr>
            <a:lvl4pPr marL="1828800" lvl="3" indent="-254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400"/>
              <a:buChar char="•"/>
              <a:defRPr/>
            </a:lvl4pPr>
            <a:lvl5pPr marL="2286000" lvl="4" indent="-254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400"/>
              <a:buChar char="•"/>
              <a:defRPr/>
            </a:lvl5pPr>
            <a:lvl6pPr marL="2743200" lvl="5" indent="-254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400"/>
              <a:buChar char="•"/>
              <a:defRPr/>
            </a:lvl6pPr>
            <a:lvl7pPr marL="3200400" lvl="6" indent="-254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400"/>
              <a:buChar char="•"/>
              <a:defRPr/>
            </a:lvl7pPr>
            <a:lvl8pPr marL="3657600" lvl="7" indent="-254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400"/>
              <a:buChar char="•"/>
              <a:defRPr/>
            </a:lvl8pPr>
            <a:lvl9pPr marL="4114800" lvl="8" indent="-254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4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628650" y="4767266"/>
            <a:ext cx="2057401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00" tIns="9100" rIns="18200" bIns="91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028951" y="4767266"/>
            <a:ext cx="3086101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00" tIns="9100" rIns="18200" bIns="91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457952" y="4767266"/>
            <a:ext cx="2057401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00" tIns="9100" rIns="18200" bIns="91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628650" y="273845"/>
            <a:ext cx="7886702" cy="9941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00" tIns="9100" rIns="18200" bIns="91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Calibri"/>
              <a:buNone/>
              <a:defRPr sz="3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"/>
              <a:buNone/>
              <a:defRPr sz="400"/>
            </a:lvl2pPr>
            <a:lvl3pPr lvl="2">
              <a:spcBef>
                <a:spcPts val="0"/>
              </a:spcBef>
              <a:spcAft>
                <a:spcPts val="0"/>
              </a:spcAft>
              <a:buSzPts val="300"/>
              <a:buNone/>
              <a:defRPr sz="400"/>
            </a:lvl3pPr>
            <a:lvl4pPr lvl="3">
              <a:spcBef>
                <a:spcPts val="0"/>
              </a:spcBef>
              <a:spcAft>
                <a:spcPts val="0"/>
              </a:spcAft>
              <a:buSzPts val="300"/>
              <a:buNone/>
              <a:defRPr sz="400"/>
            </a:lvl4pPr>
            <a:lvl5pPr lvl="4">
              <a:spcBef>
                <a:spcPts val="0"/>
              </a:spcBef>
              <a:spcAft>
                <a:spcPts val="0"/>
              </a:spcAft>
              <a:buSzPts val="300"/>
              <a:buNone/>
              <a:defRPr sz="400"/>
            </a:lvl5pPr>
            <a:lvl6pPr lvl="5">
              <a:spcBef>
                <a:spcPts val="0"/>
              </a:spcBef>
              <a:spcAft>
                <a:spcPts val="0"/>
              </a:spcAft>
              <a:buSzPts val="300"/>
              <a:buNone/>
              <a:defRPr sz="400"/>
            </a:lvl6pPr>
            <a:lvl7pPr lvl="6">
              <a:spcBef>
                <a:spcPts val="0"/>
              </a:spcBef>
              <a:spcAft>
                <a:spcPts val="0"/>
              </a:spcAft>
              <a:buSzPts val="300"/>
              <a:buNone/>
              <a:defRPr sz="400"/>
            </a:lvl7pPr>
            <a:lvl8pPr lvl="7">
              <a:spcBef>
                <a:spcPts val="0"/>
              </a:spcBef>
              <a:spcAft>
                <a:spcPts val="0"/>
              </a:spcAft>
              <a:buSzPts val="300"/>
              <a:buNone/>
              <a:defRPr sz="400"/>
            </a:lvl8pPr>
            <a:lvl9pPr lvl="8">
              <a:spcBef>
                <a:spcPts val="0"/>
              </a:spcBef>
              <a:spcAft>
                <a:spcPts val="0"/>
              </a:spcAft>
              <a:buSzPts val="300"/>
              <a:buNone/>
              <a:defRPr sz="4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2" cy="3263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00" tIns="9100" rIns="18200" bIns="9100" anchor="t" anchorCtr="0">
            <a:noAutofit/>
          </a:bodyPr>
          <a:lstStyle>
            <a:lvl1pPr marL="457200" marR="0" lvl="0" indent="-38735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sz="2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619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628650" y="4767266"/>
            <a:ext cx="2057401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00" tIns="9100" rIns="18200" bIns="91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300"/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300"/>
              <a:buNone/>
              <a:defRPr sz="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300"/>
              <a:buNone/>
              <a:defRPr sz="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300"/>
              <a:buNone/>
              <a:defRPr sz="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300"/>
              <a:buNone/>
              <a:defRPr sz="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300"/>
              <a:buNone/>
              <a:defRPr sz="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300"/>
              <a:buNone/>
              <a:defRPr sz="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300"/>
              <a:buNone/>
              <a:defRPr sz="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300"/>
              <a:buNone/>
              <a:defRPr sz="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028951" y="4767266"/>
            <a:ext cx="3086101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00" tIns="9100" rIns="18200" bIns="91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300"/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300"/>
              <a:buNone/>
              <a:defRPr sz="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300"/>
              <a:buNone/>
              <a:defRPr sz="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300"/>
              <a:buNone/>
              <a:defRPr sz="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300"/>
              <a:buNone/>
              <a:defRPr sz="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300"/>
              <a:buNone/>
              <a:defRPr sz="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300"/>
              <a:buNone/>
              <a:defRPr sz="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300"/>
              <a:buNone/>
              <a:defRPr sz="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300"/>
              <a:buNone/>
              <a:defRPr sz="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457952" y="4767266"/>
            <a:ext cx="2057401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00" tIns="9100" rIns="18200" bIns="91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p33"/>
          <p:cNvPicPr preferRelativeResize="0"/>
          <p:nvPr/>
        </p:nvPicPr>
        <p:blipFill rotWithShape="1">
          <a:blip r:embed="rId3">
            <a:alphaModFix/>
          </a:blip>
          <a:srcRect t="21688" b="23899"/>
          <a:stretch/>
        </p:blipFill>
        <p:spPr>
          <a:xfrm>
            <a:off x="7854700" y="0"/>
            <a:ext cx="1289299" cy="26665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33"/>
          <p:cNvSpPr/>
          <p:nvPr/>
        </p:nvSpPr>
        <p:spPr>
          <a:xfrm>
            <a:off x="265662" y="383701"/>
            <a:ext cx="2460973" cy="4575033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00" tIns="9100" rIns="18200" bIns="91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33"/>
          <p:cNvSpPr txBox="1"/>
          <p:nvPr/>
        </p:nvSpPr>
        <p:spPr>
          <a:xfrm>
            <a:off x="265662" y="118065"/>
            <a:ext cx="2460973" cy="266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00" tIns="9100" rIns="18200" bIns="91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PRODUCT VISION</a:t>
            </a:r>
            <a:endParaRPr sz="19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2" name="Google Shape;192;p33"/>
          <p:cNvCxnSpPr/>
          <p:nvPr/>
        </p:nvCxnSpPr>
        <p:spPr>
          <a:xfrm>
            <a:off x="265662" y="1304148"/>
            <a:ext cx="2460973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3" name="Google Shape;193;p33"/>
          <p:cNvSpPr txBox="1"/>
          <p:nvPr/>
        </p:nvSpPr>
        <p:spPr>
          <a:xfrm>
            <a:off x="292358" y="398913"/>
            <a:ext cx="2406278" cy="141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00" tIns="9100" rIns="18200" bIns="91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CLIENTE - ALVO</a:t>
            </a:r>
            <a:endParaRPr sz="10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33"/>
          <p:cNvSpPr txBox="1"/>
          <p:nvPr/>
        </p:nvSpPr>
        <p:spPr>
          <a:xfrm>
            <a:off x="292358" y="1328675"/>
            <a:ext cx="2406278" cy="141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00" tIns="9100" rIns="18200" bIns="91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CATEGORIA - SEGMENTO</a:t>
            </a:r>
            <a:endParaRPr sz="10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33"/>
          <p:cNvSpPr txBox="1"/>
          <p:nvPr/>
        </p:nvSpPr>
        <p:spPr>
          <a:xfrm>
            <a:off x="292358" y="2258438"/>
            <a:ext cx="2406278" cy="141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00" tIns="9100" rIns="18200" bIns="91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BENEFÍCIO - CHAVE</a:t>
            </a:r>
            <a:endParaRPr sz="10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33"/>
          <p:cNvSpPr txBox="1"/>
          <p:nvPr/>
        </p:nvSpPr>
        <p:spPr>
          <a:xfrm>
            <a:off x="292358" y="3188201"/>
            <a:ext cx="2406278" cy="141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00" tIns="9100" rIns="18200" bIns="91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DIFERENCIADOR - CHAVE</a:t>
            </a:r>
            <a:endParaRPr sz="10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33"/>
          <p:cNvSpPr txBox="1"/>
          <p:nvPr/>
        </p:nvSpPr>
        <p:spPr>
          <a:xfrm>
            <a:off x="292358" y="4117963"/>
            <a:ext cx="2406278" cy="141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00" tIns="9100" rIns="18200" bIns="91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META - VALOR</a:t>
            </a:r>
            <a:endParaRPr sz="10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8" name="Google Shape;198;p33"/>
          <p:cNvCxnSpPr/>
          <p:nvPr/>
        </p:nvCxnSpPr>
        <p:spPr>
          <a:xfrm>
            <a:off x="266964" y="2243491"/>
            <a:ext cx="2460973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99" name="Google Shape;199;p33"/>
          <p:cNvCxnSpPr/>
          <p:nvPr/>
        </p:nvCxnSpPr>
        <p:spPr>
          <a:xfrm>
            <a:off x="266964" y="3188011"/>
            <a:ext cx="2460973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00" name="Google Shape;200;p33"/>
          <p:cNvCxnSpPr/>
          <p:nvPr/>
        </p:nvCxnSpPr>
        <p:spPr>
          <a:xfrm>
            <a:off x="259151" y="4113890"/>
            <a:ext cx="2460973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01" name="Google Shape;201;p33"/>
          <p:cNvCxnSpPr/>
          <p:nvPr/>
        </p:nvCxnSpPr>
        <p:spPr>
          <a:xfrm>
            <a:off x="3031673" y="385773"/>
            <a:ext cx="0" cy="4572961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202" name="Google Shape;202;p33"/>
          <p:cNvSpPr/>
          <p:nvPr/>
        </p:nvSpPr>
        <p:spPr>
          <a:xfrm>
            <a:off x="3491675" y="540625"/>
            <a:ext cx="5291100" cy="773100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CLIENTE ALVO ⇒ </a:t>
            </a:r>
            <a:r>
              <a:rPr lang="en"/>
              <a:t>Para quem estamos construindo nosso aplicativo? Especifique faixa de idade e características.</a:t>
            </a:r>
            <a:endParaRPr/>
          </a:p>
        </p:txBody>
      </p:sp>
      <p:sp>
        <p:nvSpPr>
          <p:cNvPr id="203" name="Google Shape;203;p33"/>
          <p:cNvSpPr/>
          <p:nvPr/>
        </p:nvSpPr>
        <p:spPr>
          <a:xfrm>
            <a:off x="3491675" y="1470375"/>
            <a:ext cx="5291100" cy="773100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CATEGORIA - SEGMENTO ⇒ </a:t>
            </a:r>
            <a:r>
              <a:rPr lang="en"/>
              <a:t>Em que categoria esse aplicativo se enquadra? Qual segmento de mercado estamos buscando alcançar?</a:t>
            </a:r>
            <a:endParaRPr/>
          </a:p>
        </p:txBody>
      </p:sp>
      <p:sp>
        <p:nvSpPr>
          <p:cNvPr id="204" name="Google Shape;204;p33"/>
          <p:cNvSpPr/>
          <p:nvPr/>
        </p:nvSpPr>
        <p:spPr>
          <a:xfrm>
            <a:off x="3491675" y="2400125"/>
            <a:ext cx="5291100" cy="773100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B4A7D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BENEFÍCIO - CHAVE ⇒ </a:t>
            </a:r>
            <a:r>
              <a:rPr lang="en"/>
              <a:t>Quais benefícios nosso aplicativo trará para o cliente? Quais mais se destacam?</a:t>
            </a:r>
            <a:endParaRPr/>
          </a:p>
        </p:txBody>
      </p:sp>
      <p:sp>
        <p:nvSpPr>
          <p:cNvPr id="205" name="Google Shape;205;p33"/>
          <p:cNvSpPr/>
          <p:nvPr/>
        </p:nvSpPr>
        <p:spPr>
          <a:xfrm>
            <a:off x="3491675" y="3329875"/>
            <a:ext cx="5291100" cy="773100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DD7E6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DIFERENCIADOR - CHAVE ⇒ </a:t>
            </a:r>
            <a:r>
              <a:rPr lang="en"/>
              <a:t>O que diferencia nosso aplicativo dos nossos concorrentes?</a:t>
            </a:r>
            <a:endParaRPr/>
          </a:p>
        </p:txBody>
      </p:sp>
      <p:sp>
        <p:nvSpPr>
          <p:cNvPr id="206" name="Google Shape;206;p33"/>
          <p:cNvSpPr/>
          <p:nvPr/>
        </p:nvSpPr>
        <p:spPr>
          <a:xfrm>
            <a:off x="3491675" y="4259625"/>
            <a:ext cx="5291100" cy="699000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META - VALOR ⇒ </a:t>
            </a:r>
            <a:r>
              <a:rPr lang="en"/>
              <a:t>Como vamos faturar com nosso aplicativo?</a:t>
            </a:r>
            <a:endParaRPr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90480659-24D9-CBA6-90FC-FA3B3E5CA29F}"/>
              </a:ext>
            </a:extLst>
          </p:cNvPr>
          <p:cNvSpPr txBox="1"/>
          <p:nvPr/>
        </p:nvSpPr>
        <p:spPr>
          <a:xfrm>
            <a:off x="457200" y="616688"/>
            <a:ext cx="21144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Produtora</a:t>
            </a:r>
            <a:r>
              <a:rPr lang="en-US" sz="1200" dirty="0"/>
              <a:t> </a:t>
            </a:r>
            <a:r>
              <a:rPr lang="pt-BR" sz="1200" dirty="0"/>
              <a:t>eventos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813616A6-EA95-3E19-DA53-529F830A7DAC}"/>
              </a:ext>
            </a:extLst>
          </p:cNvPr>
          <p:cNvSpPr txBox="1"/>
          <p:nvPr/>
        </p:nvSpPr>
        <p:spPr>
          <a:xfrm>
            <a:off x="457200" y="1612209"/>
            <a:ext cx="194575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Plataforma Online de </a:t>
            </a:r>
            <a:r>
              <a:rPr lang="pt-BR" sz="1100" dirty="0"/>
              <a:t>Eventos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6AC1D96A-56BB-773F-88CA-79D4A2644EB3}"/>
              </a:ext>
            </a:extLst>
          </p:cNvPr>
          <p:cNvSpPr txBox="1"/>
          <p:nvPr/>
        </p:nvSpPr>
        <p:spPr>
          <a:xfrm>
            <a:off x="286498" y="2359948"/>
            <a:ext cx="24609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Informações rápidas para pessoas que querem saber informações dos shows na cidade</a:t>
            </a:r>
            <a:endParaRPr lang="en-US" sz="1200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945D880-4400-C165-1AFC-540F9B531343}"/>
              </a:ext>
            </a:extLst>
          </p:cNvPr>
          <p:cNvSpPr txBox="1"/>
          <p:nvPr/>
        </p:nvSpPr>
        <p:spPr>
          <a:xfrm>
            <a:off x="361225" y="3359061"/>
            <a:ext cx="20417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Simples e direto para quem busca informações rápidas dos eventos.</a:t>
            </a:r>
            <a:endParaRPr lang="en-US" sz="1200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720B4F7E-50E1-6907-46BA-829951DA8F1B}"/>
              </a:ext>
            </a:extLst>
          </p:cNvPr>
          <p:cNvSpPr txBox="1"/>
          <p:nvPr/>
        </p:nvSpPr>
        <p:spPr>
          <a:xfrm>
            <a:off x="457200" y="4368162"/>
            <a:ext cx="20201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Criação, serviços de manutenção e divulgação</a:t>
            </a:r>
            <a:endParaRPr 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4"/>
          <p:cNvSpPr txBox="1">
            <a:spLocks noGrp="1"/>
          </p:cNvSpPr>
          <p:nvPr>
            <p:ph type="ctrTitle"/>
          </p:nvPr>
        </p:nvSpPr>
        <p:spPr>
          <a:xfrm>
            <a:off x="311700" y="212925"/>
            <a:ext cx="8520600" cy="104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Elevator Pitch</a:t>
            </a:r>
            <a:endParaRPr b="1"/>
          </a:p>
        </p:txBody>
      </p:sp>
      <p:pic>
        <p:nvPicPr>
          <p:cNvPr id="212" name="Google Shape;212;p34"/>
          <p:cNvPicPr preferRelativeResize="0"/>
          <p:nvPr/>
        </p:nvPicPr>
        <p:blipFill rotWithShape="1">
          <a:blip r:embed="rId3">
            <a:alphaModFix/>
          </a:blip>
          <a:srcRect t="21688" b="23898"/>
          <a:stretch/>
        </p:blipFill>
        <p:spPr>
          <a:xfrm>
            <a:off x="7854700" y="0"/>
            <a:ext cx="1289299" cy="266650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34"/>
          <p:cNvSpPr txBox="1"/>
          <p:nvPr/>
        </p:nvSpPr>
        <p:spPr>
          <a:xfrm>
            <a:off x="311700" y="1571250"/>
            <a:ext cx="85206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en" sz="1800" dirty="0">
                <a:solidFill>
                  <a:schemeClr val="dk1"/>
                </a:solidFill>
              </a:rPr>
              <a:t>Voltado para Produtoras de Eventos, a aplicação reune informações sobre os eventos da cidade para divulgação de forma prática e direta.</a:t>
            </a:r>
            <a:endParaRPr sz="1800" dirty="0">
              <a:solidFill>
                <a:schemeClr val="dk1"/>
              </a:solidFill>
            </a:endParaRPr>
          </a:p>
          <a:p>
            <a:pPr marL="11430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lang="en" sz="1800" dirty="0">
              <a:solidFill>
                <a:schemeClr val="dk1"/>
              </a:solidFill>
            </a:endParaRPr>
          </a:p>
          <a:p>
            <a:pPr marL="11430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en" sz="1800" dirty="0">
                <a:solidFill>
                  <a:schemeClr val="dk1"/>
                </a:solidFill>
              </a:rPr>
              <a:t>A </a:t>
            </a:r>
            <a:r>
              <a:rPr lang="en" sz="1800" b="1" dirty="0">
                <a:solidFill>
                  <a:schemeClr val="dk1"/>
                </a:solidFill>
              </a:rPr>
              <a:t>“</a:t>
            </a:r>
            <a:r>
              <a:rPr lang="pt-BR" sz="1800" b="1" dirty="0">
                <a:solidFill>
                  <a:schemeClr val="dk1"/>
                </a:solidFill>
              </a:rPr>
              <a:t>Go </a:t>
            </a:r>
            <a:r>
              <a:rPr lang="pt-BR" sz="1800" b="1" dirty="0" err="1">
                <a:solidFill>
                  <a:schemeClr val="dk1"/>
                </a:solidFill>
              </a:rPr>
              <a:t>Party</a:t>
            </a:r>
            <a:r>
              <a:rPr lang="pt-BR" sz="1800" b="1" dirty="0">
                <a:solidFill>
                  <a:schemeClr val="dk1"/>
                </a:solidFill>
              </a:rPr>
              <a:t>!</a:t>
            </a:r>
            <a:r>
              <a:rPr lang="pt-BR" sz="1800" dirty="0">
                <a:solidFill>
                  <a:schemeClr val="dk1"/>
                </a:solidFill>
              </a:rPr>
              <a:t>” </a:t>
            </a:r>
            <a:r>
              <a:rPr lang="en" sz="1800" dirty="0">
                <a:solidFill>
                  <a:schemeClr val="dk1"/>
                </a:solidFill>
              </a:rPr>
              <a:t>é uma Plataforma Onlide de Eventos que </a:t>
            </a:r>
            <a:r>
              <a:rPr lang="pt-BR" sz="1800" dirty="0">
                <a:solidFill>
                  <a:schemeClr val="dk1"/>
                </a:solidFill>
              </a:rPr>
              <a:t>divulga informações de eventos nas cidades do Brasil. D</a:t>
            </a:r>
            <a:r>
              <a:rPr lang="en" sz="1800" dirty="0">
                <a:solidFill>
                  <a:schemeClr val="dk1"/>
                </a:solidFill>
              </a:rPr>
              <a:t>iferentemente das atuais plataformas, que tornam-se difíceis em interação , o nosso produto é simples, direto e intuitivo, o que contribui para o sucesso da divulgação e acesso dos usuários e visitantes.</a:t>
            </a:r>
            <a:endParaRPr sz="18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5" name="Google Shape;285;p36"/>
          <p:cNvPicPr preferRelativeResize="0"/>
          <p:nvPr/>
        </p:nvPicPr>
        <p:blipFill rotWithShape="1">
          <a:blip r:embed="rId3">
            <a:alphaModFix/>
          </a:blip>
          <a:srcRect t="21688" b="23898"/>
          <a:stretch/>
        </p:blipFill>
        <p:spPr>
          <a:xfrm>
            <a:off x="7854700" y="0"/>
            <a:ext cx="1289299" cy="266650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36"/>
          <p:cNvSpPr txBox="1"/>
          <p:nvPr/>
        </p:nvSpPr>
        <p:spPr>
          <a:xfrm>
            <a:off x="1617500" y="16550"/>
            <a:ext cx="3225900" cy="2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00" tIns="9100" rIns="18200" bIns="91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PRODUCT VISION - Aplicativo:</a:t>
            </a:r>
            <a:endParaRPr sz="19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87" name="Google Shape;287;p36"/>
          <p:cNvCxnSpPr/>
          <p:nvPr/>
        </p:nvCxnSpPr>
        <p:spPr>
          <a:xfrm>
            <a:off x="61382" y="1213950"/>
            <a:ext cx="88692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88" name="Google Shape;288;p36"/>
          <p:cNvCxnSpPr/>
          <p:nvPr/>
        </p:nvCxnSpPr>
        <p:spPr>
          <a:xfrm>
            <a:off x="61300" y="2193680"/>
            <a:ext cx="88692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89" name="Google Shape;289;p36"/>
          <p:cNvSpPr txBox="1"/>
          <p:nvPr/>
        </p:nvSpPr>
        <p:spPr>
          <a:xfrm>
            <a:off x="4778100" y="16550"/>
            <a:ext cx="1690500" cy="2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00" tIns="9100" rIns="18200" bIns="91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⇒ [GoParty] ⇐ </a:t>
            </a:r>
            <a:endParaRPr sz="19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p36"/>
          <p:cNvSpPr/>
          <p:nvPr/>
        </p:nvSpPr>
        <p:spPr>
          <a:xfrm rot="-5400000" flipH="1">
            <a:off x="-135339" y="496475"/>
            <a:ext cx="914100" cy="5208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CLIENTE ALVO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291" name="Google Shape;291;p36"/>
          <p:cNvSpPr/>
          <p:nvPr/>
        </p:nvSpPr>
        <p:spPr>
          <a:xfrm rot="-5400000" flipH="1">
            <a:off x="-135339" y="1476210"/>
            <a:ext cx="914100" cy="5208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CATEG. SEGMENTO</a:t>
            </a:r>
            <a:endParaRPr sz="1000">
              <a:solidFill>
                <a:srgbClr val="FFFFFF"/>
              </a:solidFill>
            </a:endParaRPr>
          </a:p>
        </p:txBody>
      </p:sp>
      <p:cxnSp>
        <p:nvCxnSpPr>
          <p:cNvPr id="292" name="Google Shape;292;p36"/>
          <p:cNvCxnSpPr/>
          <p:nvPr/>
        </p:nvCxnSpPr>
        <p:spPr>
          <a:xfrm>
            <a:off x="61300" y="3182559"/>
            <a:ext cx="88692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93" name="Google Shape;293;p36"/>
          <p:cNvSpPr/>
          <p:nvPr/>
        </p:nvSpPr>
        <p:spPr>
          <a:xfrm rot="-5400000" flipH="1">
            <a:off x="-135339" y="2465088"/>
            <a:ext cx="914100" cy="5208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BENEFÍCIO CHAVE</a:t>
            </a:r>
            <a:endParaRPr sz="1000">
              <a:solidFill>
                <a:srgbClr val="FFFFFF"/>
              </a:solidFill>
            </a:endParaRPr>
          </a:p>
        </p:txBody>
      </p:sp>
      <p:cxnSp>
        <p:nvCxnSpPr>
          <p:cNvPr id="294" name="Google Shape;294;p36"/>
          <p:cNvCxnSpPr/>
          <p:nvPr/>
        </p:nvCxnSpPr>
        <p:spPr>
          <a:xfrm>
            <a:off x="61300" y="4170125"/>
            <a:ext cx="88692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95" name="Google Shape;295;p36"/>
          <p:cNvSpPr/>
          <p:nvPr/>
        </p:nvSpPr>
        <p:spPr>
          <a:xfrm rot="-5400000" flipH="1">
            <a:off x="-135339" y="3452653"/>
            <a:ext cx="914100" cy="5208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DIFEREN.  CHAVE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296" name="Google Shape;296;p36"/>
          <p:cNvSpPr/>
          <p:nvPr/>
        </p:nvSpPr>
        <p:spPr>
          <a:xfrm rot="-5400000" flipH="1">
            <a:off x="-135339" y="4425491"/>
            <a:ext cx="914100" cy="5208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META VALOR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297" name="Google Shape;297;p36"/>
          <p:cNvSpPr/>
          <p:nvPr/>
        </p:nvSpPr>
        <p:spPr>
          <a:xfrm>
            <a:off x="1456338" y="464050"/>
            <a:ext cx="941700" cy="569100"/>
          </a:xfrm>
          <a:prstGeom prst="roundRect">
            <a:avLst>
              <a:gd name="adj" fmla="val 16667"/>
            </a:avLst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dirty="0"/>
              <a:t>Produtora de Eventos</a:t>
            </a:r>
            <a:endParaRPr sz="1100" dirty="0"/>
          </a:p>
        </p:txBody>
      </p:sp>
      <p:sp>
        <p:nvSpPr>
          <p:cNvPr id="298" name="Google Shape;298;p36"/>
          <p:cNvSpPr/>
          <p:nvPr/>
        </p:nvSpPr>
        <p:spPr>
          <a:xfrm>
            <a:off x="2514250" y="464038"/>
            <a:ext cx="941700" cy="569100"/>
          </a:xfrm>
          <a:prstGeom prst="roundRect">
            <a:avLst>
              <a:gd name="adj" fmla="val 16667"/>
            </a:avLst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dirty="0"/>
              <a:t>Clientes em busca de eventos</a:t>
            </a:r>
            <a:endParaRPr sz="1100" dirty="0"/>
          </a:p>
        </p:txBody>
      </p:sp>
      <p:sp>
        <p:nvSpPr>
          <p:cNvPr id="299" name="Google Shape;299;p36"/>
          <p:cNvSpPr/>
          <p:nvPr/>
        </p:nvSpPr>
        <p:spPr>
          <a:xfrm>
            <a:off x="3572188" y="464038"/>
            <a:ext cx="941700" cy="569100"/>
          </a:xfrm>
          <a:prstGeom prst="roundRect">
            <a:avLst>
              <a:gd name="adj" fmla="val 16667"/>
            </a:avLst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36"/>
          <p:cNvSpPr/>
          <p:nvPr/>
        </p:nvSpPr>
        <p:spPr>
          <a:xfrm>
            <a:off x="4630113" y="464038"/>
            <a:ext cx="941700" cy="569100"/>
          </a:xfrm>
          <a:prstGeom prst="roundRect">
            <a:avLst>
              <a:gd name="adj" fmla="val 16667"/>
            </a:avLst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36"/>
          <p:cNvSpPr/>
          <p:nvPr/>
        </p:nvSpPr>
        <p:spPr>
          <a:xfrm>
            <a:off x="5741826" y="447475"/>
            <a:ext cx="941700" cy="569100"/>
          </a:xfrm>
          <a:prstGeom prst="roundRect">
            <a:avLst>
              <a:gd name="adj" fmla="val 16667"/>
            </a:avLst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36"/>
          <p:cNvSpPr/>
          <p:nvPr/>
        </p:nvSpPr>
        <p:spPr>
          <a:xfrm>
            <a:off x="6969764" y="433927"/>
            <a:ext cx="941700" cy="569100"/>
          </a:xfrm>
          <a:prstGeom prst="roundRect">
            <a:avLst>
              <a:gd name="adj" fmla="val 16667"/>
            </a:avLst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36"/>
          <p:cNvSpPr/>
          <p:nvPr/>
        </p:nvSpPr>
        <p:spPr>
          <a:xfrm>
            <a:off x="1456325" y="1427550"/>
            <a:ext cx="941700" cy="569100"/>
          </a:xfrm>
          <a:prstGeom prst="roundRect">
            <a:avLst>
              <a:gd name="adj" fmla="val 16667"/>
            </a:avLst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/>
              <a:t>Eventos</a:t>
            </a:r>
            <a:endParaRPr dirty="0"/>
          </a:p>
        </p:txBody>
      </p:sp>
      <p:sp>
        <p:nvSpPr>
          <p:cNvPr id="304" name="Google Shape;304;p36"/>
          <p:cNvSpPr/>
          <p:nvPr/>
        </p:nvSpPr>
        <p:spPr>
          <a:xfrm>
            <a:off x="2514250" y="1427538"/>
            <a:ext cx="941700" cy="569100"/>
          </a:xfrm>
          <a:prstGeom prst="roundRect">
            <a:avLst>
              <a:gd name="adj" fmla="val 16667"/>
            </a:avLst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/>
              <a:t>Shows</a:t>
            </a:r>
            <a:endParaRPr dirty="0"/>
          </a:p>
        </p:txBody>
      </p:sp>
      <p:sp>
        <p:nvSpPr>
          <p:cNvPr id="305" name="Google Shape;305;p36"/>
          <p:cNvSpPr/>
          <p:nvPr/>
        </p:nvSpPr>
        <p:spPr>
          <a:xfrm>
            <a:off x="3572175" y="1427538"/>
            <a:ext cx="941700" cy="569100"/>
          </a:xfrm>
          <a:prstGeom prst="roundRect">
            <a:avLst>
              <a:gd name="adj" fmla="val 16667"/>
            </a:avLst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/>
              <a:t>Ingressos</a:t>
            </a:r>
            <a:endParaRPr sz="1200" dirty="0"/>
          </a:p>
        </p:txBody>
      </p:sp>
      <p:sp>
        <p:nvSpPr>
          <p:cNvPr id="306" name="Google Shape;306;p36"/>
          <p:cNvSpPr/>
          <p:nvPr/>
        </p:nvSpPr>
        <p:spPr>
          <a:xfrm>
            <a:off x="4630099" y="1427538"/>
            <a:ext cx="1057925" cy="569100"/>
          </a:xfrm>
          <a:prstGeom prst="roundRect">
            <a:avLst>
              <a:gd name="adj" fmla="val 16667"/>
            </a:avLst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/>
              <a:t>Divulgação</a:t>
            </a:r>
            <a:endParaRPr sz="1200" dirty="0"/>
          </a:p>
        </p:txBody>
      </p:sp>
      <p:sp>
        <p:nvSpPr>
          <p:cNvPr id="307" name="Google Shape;307;p36"/>
          <p:cNvSpPr/>
          <p:nvPr/>
        </p:nvSpPr>
        <p:spPr>
          <a:xfrm>
            <a:off x="5804247" y="1410981"/>
            <a:ext cx="1057925" cy="569100"/>
          </a:xfrm>
          <a:prstGeom prst="roundRect">
            <a:avLst>
              <a:gd name="adj" fmla="val 16667"/>
            </a:avLst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/>
              <a:t>Marketing</a:t>
            </a:r>
            <a:endParaRPr sz="1200" dirty="0"/>
          </a:p>
        </p:txBody>
      </p:sp>
      <p:sp>
        <p:nvSpPr>
          <p:cNvPr id="308" name="Google Shape;308;p36"/>
          <p:cNvSpPr/>
          <p:nvPr/>
        </p:nvSpPr>
        <p:spPr>
          <a:xfrm>
            <a:off x="6994244" y="1427538"/>
            <a:ext cx="941700" cy="569100"/>
          </a:xfrm>
          <a:prstGeom prst="roundRect">
            <a:avLst>
              <a:gd name="adj" fmla="val 16667"/>
            </a:avLst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36"/>
          <p:cNvSpPr/>
          <p:nvPr/>
        </p:nvSpPr>
        <p:spPr>
          <a:xfrm>
            <a:off x="1456338" y="2449238"/>
            <a:ext cx="941700" cy="569100"/>
          </a:xfrm>
          <a:prstGeom prst="roundRect">
            <a:avLst>
              <a:gd name="adj" fmla="val 16667"/>
            </a:avLst>
          </a:prstGeom>
          <a:solidFill>
            <a:srgbClr val="B4A7D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/>
              <a:t>Interação entre usuários</a:t>
            </a:r>
            <a:endParaRPr sz="1200" dirty="0"/>
          </a:p>
        </p:txBody>
      </p:sp>
      <p:sp>
        <p:nvSpPr>
          <p:cNvPr id="310" name="Google Shape;310;p36"/>
          <p:cNvSpPr/>
          <p:nvPr/>
        </p:nvSpPr>
        <p:spPr>
          <a:xfrm>
            <a:off x="2533804" y="2433526"/>
            <a:ext cx="941700" cy="569100"/>
          </a:xfrm>
          <a:prstGeom prst="roundRect">
            <a:avLst>
              <a:gd name="adj" fmla="val 16667"/>
            </a:avLst>
          </a:prstGeom>
          <a:solidFill>
            <a:srgbClr val="B4A7D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/>
              <a:t>Facilidade</a:t>
            </a:r>
            <a:endParaRPr sz="1200" dirty="0"/>
          </a:p>
        </p:txBody>
      </p:sp>
      <p:sp>
        <p:nvSpPr>
          <p:cNvPr id="311" name="Google Shape;311;p36"/>
          <p:cNvSpPr/>
          <p:nvPr/>
        </p:nvSpPr>
        <p:spPr>
          <a:xfrm>
            <a:off x="3605599" y="2433526"/>
            <a:ext cx="1149356" cy="569100"/>
          </a:xfrm>
          <a:prstGeom prst="roundRect">
            <a:avLst>
              <a:gd name="adj" fmla="val 16667"/>
            </a:avLst>
          </a:prstGeom>
          <a:solidFill>
            <a:srgbClr val="B4A7D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/>
              <a:t>Praticidade</a:t>
            </a:r>
            <a:endParaRPr sz="1200" dirty="0"/>
          </a:p>
        </p:txBody>
      </p:sp>
      <p:sp>
        <p:nvSpPr>
          <p:cNvPr id="312" name="Google Shape;312;p36"/>
          <p:cNvSpPr/>
          <p:nvPr/>
        </p:nvSpPr>
        <p:spPr>
          <a:xfrm>
            <a:off x="4862547" y="2431009"/>
            <a:ext cx="941700" cy="569100"/>
          </a:xfrm>
          <a:prstGeom prst="roundRect">
            <a:avLst>
              <a:gd name="adj" fmla="val 16667"/>
            </a:avLst>
          </a:prstGeom>
          <a:solidFill>
            <a:srgbClr val="B4A7D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36"/>
          <p:cNvSpPr/>
          <p:nvPr/>
        </p:nvSpPr>
        <p:spPr>
          <a:xfrm>
            <a:off x="5911839" y="2416762"/>
            <a:ext cx="1057925" cy="569100"/>
          </a:xfrm>
          <a:prstGeom prst="roundRect">
            <a:avLst>
              <a:gd name="adj" fmla="val 16667"/>
            </a:avLst>
          </a:prstGeom>
          <a:solidFill>
            <a:srgbClr val="B4A7D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36"/>
          <p:cNvSpPr/>
          <p:nvPr/>
        </p:nvSpPr>
        <p:spPr>
          <a:xfrm>
            <a:off x="7077356" y="2407267"/>
            <a:ext cx="941700" cy="569100"/>
          </a:xfrm>
          <a:prstGeom prst="roundRect">
            <a:avLst>
              <a:gd name="adj" fmla="val 16667"/>
            </a:avLst>
          </a:prstGeom>
          <a:solidFill>
            <a:srgbClr val="B4A7D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36"/>
          <p:cNvSpPr/>
          <p:nvPr/>
        </p:nvSpPr>
        <p:spPr>
          <a:xfrm>
            <a:off x="1456325" y="3400063"/>
            <a:ext cx="941700" cy="569100"/>
          </a:xfrm>
          <a:prstGeom prst="roundRect">
            <a:avLst>
              <a:gd name="adj" fmla="val 16667"/>
            </a:avLst>
          </a:prstGeom>
          <a:solidFill>
            <a:srgbClr val="DD7E6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/>
              <a:t>Prático</a:t>
            </a:r>
            <a:endParaRPr sz="1200" dirty="0"/>
          </a:p>
        </p:txBody>
      </p:sp>
      <p:sp>
        <p:nvSpPr>
          <p:cNvPr id="316" name="Google Shape;316;p36"/>
          <p:cNvSpPr/>
          <p:nvPr/>
        </p:nvSpPr>
        <p:spPr>
          <a:xfrm>
            <a:off x="2539253" y="3400050"/>
            <a:ext cx="941700" cy="569100"/>
          </a:xfrm>
          <a:prstGeom prst="roundRect">
            <a:avLst>
              <a:gd name="adj" fmla="val 16667"/>
            </a:avLst>
          </a:prstGeom>
          <a:solidFill>
            <a:srgbClr val="DD7E6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/>
              <a:t>Simples</a:t>
            </a:r>
            <a:endParaRPr sz="1200" dirty="0"/>
          </a:p>
        </p:txBody>
      </p:sp>
      <p:sp>
        <p:nvSpPr>
          <p:cNvPr id="317" name="Google Shape;317;p36"/>
          <p:cNvSpPr/>
          <p:nvPr/>
        </p:nvSpPr>
        <p:spPr>
          <a:xfrm>
            <a:off x="3676016" y="3391792"/>
            <a:ext cx="941700" cy="569100"/>
          </a:xfrm>
          <a:prstGeom prst="roundRect">
            <a:avLst>
              <a:gd name="adj" fmla="val 16667"/>
            </a:avLst>
          </a:prstGeom>
          <a:solidFill>
            <a:srgbClr val="DD7E6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36"/>
          <p:cNvSpPr/>
          <p:nvPr/>
        </p:nvSpPr>
        <p:spPr>
          <a:xfrm>
            <a:off x="4864185" y="3400050"/>
            <a:ext cx="941700" cy="569100"/>
          </a:xfrm>
          <a:prstGeom prst="roundRect">
            <a:avLst>
              <a:gd name="adj" fmla="val 16667"/>
            </a:avLst>
          </a:prstGeom>
          <a:solidFill>
            <a:srgbClr val="DD7E6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36"/>
          <p:cNvSpPr/>
          <p:nvPr/>
        </p:nvSpPr>
        <p:spPr>
          <a:xfrm>
            <a:off x="5933022" y="3376944"/>
            <a:ext cx="1015557" cy="569100"/>
          </a:xfrm>
          <a:prstGeom prst="roundRect">
            <a:avLst>
              <a:gd name="adj" fmla="val 16667"/>
            </a:avLst>
          </a:prstGeom>
          <a:solidFill>
            <a:srgbClr val="DD7E6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36"/>
          <p:cNvSpPr/>
          <p:nvPr/>
        </p:nvSpPr>
        <p:spPr>
          <a:xfrm>
            <a:off x="7033115" y="3345834"/>
            <a:ext cx="941700" cy="569100"/>
          </a:xfrm>
          <a:prstGeom prst="roundRect">
            <a:avLst>
              <a:gd name="adj" fmla="val 16667"/>
            </a:avLst>
          </a:prstGeom>
          <a:solidFill>
            <a:srgbClr val="DD7E6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36"/>
          <p:cNvSpPr/>
          <p:nvPr/>
        </p:nvSpPr>
        <p:spPr>
          <a:xfrm>
            <a:off x="1413956" y="4387625"/>
            <a:ext cx="1026438" cy="5691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/>
              <a:t>Marketing</a:t>
            </a:r>
            <a:endParaRPr sz="1200" dirty="0"/>
          </a:p>
        </p:txBody>
      </p:sp>
      <p:sp>
        <p:nvSpPr>
          <p:cNvPr id="322" name="Google Shape;322;p36"/>
          <p:cNvSpPr/>
          <p:nvPr/>
        </p:nvSpPr>
        <p:spPr>
          <a:xfrm>
            <a:off x="2572375" y="4387625"/>
            <a:ext cx="941700" cy="5691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Acessos</a:t>
            </a:r>
            <a:endParaRPr dirty="0"/>
          </a:p>
        </p:txBody>
      </p:sp>
      <p:sp>
        <p:nvSpPr>
          <p:cNvPr id="323" name="Google Shape;323;p36"/>
          <p:cNvSpPr/>
          <p:nvPr/>
        </p:nvSpPr>
        <p:spPr>
          <a:xfrm>
            <a:off x="3688399" y="4364510"/>
            <a:ext cx="941700" cy="5691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36"/>
          <p:cNvSpPr/>
          <p:nvPr/>
        </p:nvSpPr>
        <p:spPr>
          <a:xfrm>
            <a:off x="4721544" y="4387625"/>
            <a:ext cx="941700" cy="5691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36"/>
          <p:cNvSpPr/>
          <p:nvPr/>
        </p:nvSpPr>
        <p:spPr>
          <a:xfrm>
            <a:off x="5878104" y="4364510"/>
            <a:ext cx="941700" cy="5691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36"/>
          <p:cNvSpPr/>
          <p:nvPr/>
        </p:nvSpPr>
        <p:spPr>
          <a:xfrm>
            <a:off x="7033824" y="4364510"/>
            <a:ext cx="941700" cy="5691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5"/>
          <p:cNvSpPr txBox="1">
            <a:spLocks noGrp="1"/>
          </p:cNvSpPr>
          <p:nvPr>
            <p:ph type="ctrTitle"/>
          </p:nvPr>
        </p:nvSpPr>
        <p:spPr>
          <a:xfrm>
            <a:off x="2776250" y="212925"/>
            <a:ext cx="6056100" cy="104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Brainstorm</a:t>
            </a:r>
            <a:endParaRPr b="1"/>
          </a:p>
        </p:txBody>
      </p:sp>
      <p:pic>
        <p:nvPicPr>
          <p:cNvPr id="219" name="Google Shape;219;p35"/>
          <p:cNvPicPr preferRelativeResize="0"/>
          <p:nvPr/>
        </p:nvPicPr>
        <p:blipFill rotWithShape="1">
          <a:blip r:embed="rId3">
            <a:alphaModFix/>
          </a:blip>
          <a:srcRect t="21688" b="23898"/>
          <a:stretch/>
        </p:blipFill>
        <p:spPr>
          <a:xfrm>
            <a:off x="7854700" y="0"/>
            <a:ext cx="1289299" cy="266650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35"/>
          <p:cNvSpPr/>
          <p:nvPr/>
        </p:nvSpPr>
        <p:spPr>
          <a:xfrm>
            <a:off x="363626" y="2571751"/>
            <a:ext cx="941700" cy="429600"/>
          </a:xfrm>
          <a:prstGeom prst="roundRect">
            <a:avLst>
              <a:gd name="adj" fmla="val 16667"/>
            </a:avLst>
          </a:prstGeom>
          <a:solidFill>
            <a:srgbClr val="DD7E6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35"/>
          <p:cNvSpPr/>
          <p:nvPr/>
        </p:nvSpPr>
        <p:spPr>
          <a:xfrm>
            <a:off x="363626" y="3071490"/>
            <a:ext cx="941700" cy="429600"/>
          </a:xfrm>
          <a:prstGeom prst="roundRect">
            <a:avLst>
              <a:gd name="adj" fmla="val 16667"/>
            </a:avLst>
          </a:prstGeom>
          <a:solidFill>
            <a:srgbClr val="EA99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35"/>
          <p:cNvSpPr/>
          <p:nvPr/>
        </p:nvSpPr>
        <p:spPr>
          <a:xfrm>
            <a:off x="363626" y="3571230"/>
            <a:ext cx="941700" cy="4296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35"/>
          <p:cNvSpPr/>
          <p:nvPr/>
        </p:nvSpPr>
        <p:spPr>
          <a:xfrm>
            <a:off x="363625" y="4070965"/>
            <a:ext cx="941700" cy="429600"/>
          </a:xfrm>
          <a:prstGeom prst="roundRect">
            <a:avLst>
              <a:gd name="adj" fmla="val 16667"/>
            </a:avLst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35"/>
          <p:cNvSpPr/>
          <p:nvPr/>
        </p:nvSpPr>
        <p:spPr>
          <a:xfrm>
            <a:off x="363625" y="4570703"/>
            <a:ext cx="941700" cy="429600"/>
          </a:xfrm>
          <a:prstGeom prst="roundRect">
            <a:avLst>
              <a:gd name="adj" fmla="val 16667"/>
            </a:avLst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35"/>
          <p:cNvSpPr/>
          <p:nvPr/>
        </p:nvSpPr>
        <p:spPr>
          <a:xfrm>
            <a:off x="1366482" y="2571751"/>
            <a:ext cx="941700" cy="429600"/>
          </a:xfrm>
          <a:prstGeom prst="roundRect">
            <a:avLst>
              <a:gd name="adj" fmla="val 16667"/>
            </a:avLst>
          </a:prstGeom>
          <a:solidFill>
            <a:srgbClr val="A2C4C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35"/>
          <p:cNvSpPr/>
          <p:nvPr/>
        </p:nvSpPr>
        <p:spPr>
          <a:xfrm>
            <a:off x="1366482" y="3071490"/>
            <a:ext cx="941700" cy="429600"/>
          </a:xfrm>
          <a:prstGeom prst="roundRect">
            <a:avLst>
              <a:gd name="adj" fmla="val 16667"/>
            </a:avLst>
          </a:prstGeom>
          <a:solidFill>
            <a:srgbClr val="B4A7D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35"/>
          <p:cNvSpPr/>
          <p:nvPr/>
        </p:nvSpPr>
        <p:spPr>
          <a:xfrm>
            <a:off x="1366482" y="3571230"/>
            <a:ext cx="941700" cy="429600"/>
          </a:xfrm>
          <a:prstGeom prst="roundRect">
            <a:avLst>
              <a:gd name="adj" fmla="val 16667"/>
            </a:avLst>
          </a:prstGeom>
          <a:solidFill>
            <a:srgbClr val="D5A6B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35"/>
          <p:cNvSpPr/>
          <p:nvPr/>
        </p:nvSpPr>
        <p:spPr>
          <a:xfrm>
            <a:off x="1366480" y="4070965"/>
            <a:ext cx="941700" cy="429600"/>
          </a:xfrm>
          <a:prstGeom prst="roundRect">
            <a:avLst>
              <a:gd name="adj" fmla="val 16667"/>
            </a:avLst>
          </a:prstGeom>
          <a:solidFill>
            <a:srgbClr val="9999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35"/>
          <p:cNvSpPr/>
          <p:nvPr/>
        </p:nvSpPr>
        <p:spPr>
          <a:xfrm>
            <a:off x="1366480" y="4570703"/>
            <a:ext cx="941700" cy="4296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30" name="Google Shape;230;p35"/>
          <p:cNvCxnSpPr/>
          <p:nvPr/>
        </p:nvCxnSpPr>
        <p:spPr>
          <a:xfrm flipH="1">
            <a:off x="2678450" y="1439600"/>
            <a:ext cx="3300" cy="34815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231" name="Google Shape;231;p35"/>
          <p:cNvSpPr/>
          <p:nvPr/>
        </p:nvSpPr>
        <p:spPr>
          <a:xfrm>
            <a:off x="2388575" y="3306889"/>
            <a:ext cx="189000" cy="166800"/>
          </a:xfrm>
          <a:prstGeom prst="ellipse">
            <a:avLst/>
          </a:prstGeom>
          <a:solidFill>
            <a:srgbClr val="B4A7D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35"/>
          <p:cNvSpPr/>
          <p:nvPr/>
        </p:nvSpPr>
        <p:spPr>
          <a:xfrm>
            <a:off x="2388575" y="3598203"/>
            <a:ext cx="189000" cy="166800"/>
          </a:xfrm>
          <a:prstGeom prst="ellipse">
            <a:avLst/>
          </a:prstGeom>
          <a:solidFill>
            <a:srgbClr val="D5A6B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35"/>
          <p:cNvSpPr/>
          <p:nvPr/>
        </p:nvSpPr>
        <p:spPr>
          <a:xfrm>
            <a:off x="2388575" y="3806636"/>
            <a:ext cx="189000" cy="166800"/>
          </a:xfrm>
          <a:prstGeom prst="ellipse">
            <a:avLst/>
          </a:prstGeom>
          <a:solidFill>
            <a:srgbClr val="D5A6B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35"/>
          <p:cNvSpPr/>
          <p:nvPr/>
        </p:nvSpPr>
        <p:spPr>
          <a:xfrm>
            <a:off x="2388575" y="4097941"/>
            <a:ext cx="189000" cy="166800"/>
          </a:xfrm>
          <a:prstGeom prst="ellipse">
            <a:avLst/>
          </a:prstGeom>
          <a:solidFill>
            <a:srgbClr val="9999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35"/>
          <p:cNvSpPr/>
          <p:nvPr/>
        </p:nvSpPr>
        <p:spPr>
          <a:xfrm>
            <a:off x="2388575" y="4306374"/>
            <a:ext cx="189000" cy="166800"/>
          </a:xfrm>
          <a:prstGeom prst="ellipse">
            <a:avLst/>
          </a:prstGeom>
          <a:solidFill>
            <a:srgbClr val="9999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35"/>
          <p:cNvSpPr/>
          <p:nvPr/>
        </p:nvSpPr>
        <p:spPr>
          <a:xfrm>
            <a:off x="2388575" y="4606677"/>
            <a:ext cx="189000" cy="166800"/>
          </a:xfrm>
          <a:prstGeom prst="ellipse">
            <a:avLst/>
          </a:prstGeom>
          <a:solidFill>
            <a:srgbClr val="CC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35"/>
          <p:cNvSpPr/>
          <p:nvPr/>
        </p:nvSpPr>
        <p:spPr>
          <a:xfrm>
            <a:off x="2388575" y="2598717"/>
            <a:ext cx="189000" cy="166800"/>
          </a:xfrm>
          <a:prstGeom prst="ellipse">
            <a:avLst/>
          </a:prstGeom>
          <a:solidFill>
            <a:srgbClr val="A2C4C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35"/>
          <p:cNvSpPr/>
          <p:nvPr/>
        </p:nvSpPr>
        <p:spPr>
          <a:xfrm>
            <a:off x="2388575" y="2807151"/>
            <a:ext cx="189000" cy="166800"/>
          </a:xfrm>
          <a:prstGeom prst="ellipse">
            <a:avLst/>
          </a:prstGeom>
          <a:solidFill>
            <a:srgbClr val="A2C4C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35"/>
          <p:cNvSpPr/>
          <p:nvPr/>
        </p:nvSpPr>
        <p:spPr>
          <a:xfrm>
            <a:off x="2388575" y="3098455"/>
            <a:ext cx="189000" cy="166800"/>
          </a:xfrm>
          <a:prstGeom prst="ellipse">
            <a:avLst/>
          </a:prstGeom>
          <a:solidFill>
            <a:srgbClr val="B4A7D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35"/>
          <p:cNvSpPr/>
          <p:nvPr/>
        </p:nvSpPr>
        <p:spPr>
          <a:xfrm>
            <a:off x="2388575" y="4815111"/>
            <a:ext cx="189000" cy="166800"/>
          </a:xfrm>
          <a:prstGeom prst="ellipse">
            <a:avLst/>
          </a:prstGeom>
          <a:solidFill>
            <a:srgbClr val="CC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35"/>
          <p:cNvSpPr/>
          <p:nvPr/>
        </p:nvSpPr>
        <p:spPr>
          <a:xfrm>
            <a:off x="110300" y="3098455"/>
            <a:ext cx="189000" cy="166800"/>
          </a:xfrm>
          <a:prstGeom prst="ellipse">
            <a:avLst/>
          </a:prstGeom>
          <a:solidFill>
            <a:srgbClr val="EA99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35"/>
          <p:cNvSpPr/>
          <p:nvPr/>
        </p:nvSpPr>
        <p:spPr>
          <a:xfrm>
            <a:off x="110300" y="3306889"/>
            <a:ext cx="189000" cy="166800"/>
          </a:xfrm>
          <a:prstGeom prst="ellipse">
            <a:avLst/>
          </a:prstGeom>
          <a:solidFill>
            <a:srgbClr val="EA99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35"/>
          <p:cNvSpPr/>
          <p:nvPr/>
        </p:nvSpPr>
        <p:spPr>
          <a:xfrm>
            <a:off x="110300" y="3598193"/>
            <a:ext cx="189000" cy="166800"/>
          </a:xfrm>
          <a:prstGeom prst="ellipse">
            <a:avLst/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35"/>
          <p:cNvSpPr/>
          <p:nvPr/>
        </p:nvSpPr>
        <p:spPr>
          <a:xfrm>
            <a:off x="110300" y="3806627"/>
            <a:ext cx="189000" cy="166800"/>
          </a:xfrm>
          <a:prstGeom prst="ellipse">
            <a:avLst/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35"/>
          <p:cNvSpPr/>
          <p:nvPr/>
        </p:nvSpPr>
        <p:spPr>
          <a:xfrm>
            <a:off x="110300" y="4097941"/>
            <a:ext cx="189000" cy="166800"/>
          </a:xfrm>
          <a:prstGeom prst="ellipse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35"/>
          <p:cNvSpPr/>
          <p:nvPr/>
        </p:nvSpPr>
        <p:spPr>
          <a:xfrm>
            <a:off x="110300" y="4306374"/>
            <a:ext cx="189000" cy="166800"/>
          </a:xfrm>
          <a:prstGeom prst="ellipse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35"/>
          <p:cNvSpPr/>
          <p:nvPr/>
        </p:nvSpPr>
        <p:spPr>
          <a:xfrm>
            <a:off x="110300" y="4606677"/>
            <a:ext cx="189000" cy="166800"/>
          </a:xfrm>
          <a:prstGeom prst="ellipse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35"/>
          <p:cNvSpPr/>
          <p:nvPr/>
        </p:nvSpPr>
        <p:spPr>
          <a:xfrm>
            <a:off x="110300" y="4815111"/>
            <a:ext cx="189000" cy="166800"/>
          </a:xfrm>
          <a:prstGeom prst="ellipse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35"/>
          <p:cNvSpPr/>
          <p:nvPr/>
        </p:nvSpPr>
        <p:spPr>
          <a:xfrm>
            <a:off x="110300" y="2598727"/>
            <a:ext cx="189000" cy="166800"/>
          </a:xfrm>
          <a:prstGeom prst="ellipse">
            <a:avLst/>
          </a:prstGeom>
          <a:solidFill>
            <a:srgbClr val="DD7E6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35"/>
          <p:cNvSpPr/>
          <p:nvPr/>
        </p:nvSpPr>
        <p:spPr>
          <a:xfrm>
            <a:off x="110300" y="2807160"/>
            <a:ext cx="189000" cy="166800"/>
          </a:xfrm>
          <a:prstGeom prst="ellipse">
            <a:avLst/>
          </a:prstGeom>
          <a:solidFill>
            <a:srgbClr val="DD7E6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35"/>
          <p:cNvSpPr/>
          <p:nvPr/>
        </p:nvSpPr>
        <p:spPr>
          <a:xfrm>
            <a:off x="4155697" y="1676274"/>
            <a:ext cx="941700" cy="429600"/>
          </a:xfrm>
          <a:prstGeom prst="roundRect">
            <a:avLst>
              <a:gd name="adj" fmla="val 16667"/>
            </a:avLst>
          </a:prstGeom>
          <a:solidFill>
            <a:srgbClr val="CC412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Eventos</a:t>
            </a:r>
          </a:p>
        </p:txBody>
      </p:sp>
      <p:sp>
        <p:nvSpPr>
          <p:cNvPr id="252" name="Google Shape;252;p35"/>
          <p:cNvSpPr/>
          <p:nvPr/>
        </p:nvSpPr>
        <p:spPr>
          <a:xfrm>
            <a:off x="4119200" y="3352662"/>
            <a:ext cx="941700" cy="429600"/>
          </a:xfrm>
          <a:prstGeom prst="roundRect">
            <a:avLst>
              <a:gd name="adj" fmla="val 16667"/>
            </a:avLst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Portal de vagas</a:t>
            </a:r>
            <a:endParaRPr dirty="0"/>
          </a:p>
        </p:txBody>
      </p:sp>
      <p:sp>
        <p:nvSpPr>
          <p:cNvPr id="253" name="Google Shape;253;p35"/>
          <p:cNvSpPr/>
          <p:nvPr/>
        </p:nvSpPr>
        <p:spPr>
          <a:xfrm>
            <a:off x="5097397" y="2515001"/>
            <a:ext cx="941700" cy="429600"/>
          </a:xfrm>
          <a:prstGeom prst="roundRect">
            <a:avLst>
              <a:gd name="adj" fmla="val 16667"/>
            </a:avLst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AVON ?</a:t>
            </a:r>
            <a:endParaRPr dirty="0"/>
          </a:p>
        </p:txBody>
      </p:sp>
      <p:sp>
        <p:nvSpPr>
          <p:cNvPr id="254" name="Google Shape;254;p35"/>
          <p:cNvSpPr/>
          <p:nvPr/>
        </p:nvSpPr>
        <p:spPr>
          <a:xfrm>
            <a:off x="369942" y="1562334"/>
            <a:ext cx="941700" cy="429600"/>
          </a:xfrm>
          <a:prstGeom prst="roundRect">
            <a:avLst>
              <a:gd name="adj" fmla="val 16667"/>
            </a:avLst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35"/>
          <p:cNvSpPr/>
          <p:nvPr/>
        </p:nvSpPr>
        <p:spPr>
          <a:xfrm>
            <a:off x="363625" y="2072003"/>
            <a:ext cx="941700" cy="429600"/>
          </a:xfrm>
          <a:prstGeom prst="roundRect">
            <a:avLst>
              <a:gd name="adj" fmla="val 16667"/>
            </a:avLst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35"/>
          <p:cNvSpPr/>
          <p:nvPr/>
        </p:nvSpPr>
        <p:spPr>
          <a:xfrm>
            <a:off x="6418829" y="1550675"/>
            <a:ext cx="1248570" cy="528229"/>
          </a:xfrm>
          <a:prstGeom prst="roundRect">
            <a:avLst>
              <a:gd name="adj" fmla="val 16667"/>
            </a:avLst>
          </a:prstGeom>
          <a:solidFill>
            <a:srgbClr val="45818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Produtos de beleza</a:t>
            </a:r>
            <a:endParaRPr dirty="0"/>
          </a:p>
        </p:txBody>
      </p:sp>
      <p:sp>
        <p:nvSpPr>
          <p:cNvPr id="257" name="Google Shape;257;p35"/>
          <p:cNvSpPr/>
          <p:nvPr/>
        </p:nvSpPr>
        <p:spPr>
          <a:xfrm>
            <a:off x="6657899" y="2973951"/>
            <a:ext cx="1312906" cy="486349"/>
          </a:xfrm>
          <a:prstGeom prst="roundRect">
            <a:avLst>
              <a:gd name="adj" fmla="val 16667"/>
            </a:avLst>
          </a:prstGeom>
          <a:solidFill>
            <a:srgbClr val="8E7CC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E-commerce</a:t>
            </a:r>
            <a:endParaRPr dirty="0"/>
          </a:p>
        </p:txBody>
      </p:sp>
      <p:sp>
        <p:nvSpPr>
          <p:cNvPr id="258" name="Google Shape;258;p35"/>
          <p:cNvSpPr/>
          <p:nvPr/>
        </p:nvSpPr>
        <p:spPr>
          <a:xfrm>
            <a:off x="5783078" y="3890027"/>
            <a:ext cx="1101815" cy="429600"/>
          </a:xfrm>
          <a:prstGeom prst="roundRect">
            <a:avLst>
              <a:gd name="adj" fmla="val 16667"/>
            </a:avLst>
          </a:prstGeom>
          <a:solidFill>
            <a:srgbClr val="C27BA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Banking ?</a:t>
            </a:r>
            <a:endParaRPr dirty="0"/>
          </a:p>
        </p:txBody>
      </p:sp>
      <p:sp>
        <p:nvSpPr>
          <p:cNvPr id="259" name="Google Shape;259;p35"/>
          <p:cNvSpPr/>
          <p:nvPr/>
        </p:nvSpPr>
        <p:spPr>
          <a:xfrm>
            <a:off x="1366480" y="1572265"/>
            <a:ext cx="941700" cy="4296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35"/>
          <p:cNvSpPr/>
          <p:nvPr/>
        </p:nvSpPr>
        <p:spPr>
          <a:xfrm>
            <a:off x="1366480" y="2072003"/>
            <a:ext cx="941700" cy="429600"/>
          </a:xfrm>
          <a:prstGeom prst="roundRect">
            <a:avLst>
              <a:gd name="adj" fmla="val 16667"/>
            </a:avLst>
          </a:prstGeom>
          <a:solidFill>
            <a:srgbClr val="EFEFE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35"/>
          <p:cNvSpPr/>
          <p:nvPr/>
        </p:nvSpPr>
        <p:spPr>
          <a:xfrm>
            <a:off x="2388575" y="808189"/>
            <a:ext cx="189000" cy="166800"/>
          </a:xfrm>
          <a:prstGeom prst="ellipse">
            <a:avLst/>
          </a:prstGeom>
          <a:solidFill>
            <a:srgbClr val="8E7CC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35"/>
          <p:cNvSpPr/>
          <p:nvPr/>
        </p:nvSpPr>
        <p:spPr>
          <a:xfrm>
            <a:off x="2388575" y="1099503"/>
            <a:ext cx="189000" cy="166800"/>
          </a:xfrm>
          <a:prstGeom prst="ellipse">
            <a:avLst/>
          </a:prstGeom>
          <a:solidFill>
            <a:srgbClr val="C27BA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35"/>
          <p:cNvSpPr/>
          <p:nvPr/>
        </p:nvSpPr>
        <p:spPr>
          <a:xfrm>
            <a:off x="2388575" y="1307936"/>
            <a:ext cx="189000" cy="166800"/>
          </a:xfrm>
          <a:prstGeom prst="ellipse">
            <a:avLst/>
          </a:prstGeom>
          <a:solidFill>
            <a:srgbClr val="C27BA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35"/>
          <p:cNvSpPr/>
          <p:nvPr/>
        </p:nvSpPr>
        <p:spPr>
          <a:xfrm>
            <a:off x="2388575" y="1599241"/>
            <a:ext cx="189000" cy="166800"/>
          </a:xfrm>
          <a:prstGeom prst="ellipse">
            <a:avLst/>
          </a:prstGeom>
          <a:solidFill>
            <a:schemeClr val="accent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35"/>
          <p:cNvSpPr/>
          <p:nvPr/>
        </p:nvSpPr>
        <p:spPr>
          <a:xfrm>
            <a:off x="2388575" y="1807674"/>
            <a:ext cx="189000" cy="166800"/>
          </a:xfrm>
          <a:prstGeom prst="ellipse">
            <a:avLst/>
          </a:prstGeom>
          <a:solidFill>
            <a:schemeClr val="accent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35"/>
          <p:cNvSpPr/>
          <p:nvPr/>
        </p:nvSpPr>
        <p:spPr>
          <a:xfrm>
            <a:off x="2388575" y="2107977"/>
            <a:ext cx="189000" cy="166800"/>
          </a:xfrm>
          <a:prstGeom prst="ellipse">
            <a:avLst/>
          </a:prstGeom>
          <a:solidFill>
            <a:srgbClr val="EFEFE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35"/>
          <p:cNvSpPr/>
          <p:nvPr/>
        </p:nvSpPr>
        <p:spPr>
          <a:xfrm>
            <a:off x="2388575" y="100017"/>
            <a:ext cx="189000" cy="166800"/>
          </a:xfrm>
          <a:prstGeom prst="ellipse">
            <a:avLst/>
          </a:prstGeom>
          <a:solidFill>
            <a:srgbClr val="45818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35"/>
          <p:cNvSpPr/>
          <p:nvPr/>
        </p:nvSpPr>
        <p:spPr>
          <a:xfrm>
            <a:off x="2388575" y="308451"/>
            <a:ext cx="189000" cy="166800"/>
          </a:xfrm>
          <a:prstGeom prst="ellipse">
            <a:avLst/>
          </a:prstGeom>
          <a:solidFill>
            <a:srgbClr val="45818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35"/>
          <p:cNvSpPr/>
          <p:nvPr/>
        </p:nvSpPr>
        <p:spPr>
          <a:xfrm>
            <a:off x="2388575" y="599755"/>
            <a:ext cx="189000" cy="166800"/>
          </a:xfrm>
          <a:prstGeom prst="ellipse">
            <a:avLst/>
          </a:prstGeom>
          <a:solidFill>
            <a:srgbClr val="8E7CC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35"/>
          <p:cNvSpPr/>
          <p:nvPr/>
        </p:nvSpPr>
        <p:spPr>
          <a:xfrm>
            <a:off x="2388575" y="2316411"/>
            <a:ext cx="189000" cy="166800"/>
          </a:xfrm>
          <a:prstGeom prst="ellipse">
            <a:avLst/>
          </a:prstGeom>
          <a:solidFill>
            <a:srgbClr val="EFEFE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35"/>
          <p:cNvSpPr/>
          <p:nvPr/>
        </p:nvSpPr>
        <p:spPr>
          <a:xfrm>
            <a:off x="110300" y="599755"/>
            <a:ext cx="189000" cy="166800"/>
          </a:xfrm>
          <a:prstGeom prst="ellipse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35"/>
          <p:cNvSpPr/>
          <p:nvPr/>
        </p:nvSpPr>
        <p:spPr>
          <a:xfrm>
            <a:off x="110300" y="808189"/>
            <a:ext cx="189000" cy="166800"/>
          </a:xfrm>
          <a:prstGeom prst="ellipse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35"/>
          <p:cNvSpPr/>
          <p:nvPr/>
        </p:nvSpPr>
        <p:spPr>
          <a:xfrm>
            <a:off x="110300" y="1099493"/>
            <a:ext cx="189000" cy="166800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p35"/>
          <p:cNvSpPr/>
          <p:nvPr/>
        </p:nvSpPr>
        <p:spPr>
          <a:xfrm>
            <a:off x="110300" y="1307927"/>
            <a:ext cx="189000" cy="166800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35"/>
          <p:cNvSpPr/>
          <p:nvPr/>
        </p:nvSpPr>
        <p:spPr>
          <a:xfrm>
            <a:off x="110300" y="1599241"/>
            <a:ext cx="189000" cy="166800"/>
          </a:xfrm>
          <a:prstGeom prst="ellipse">
            <a:avLst/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35"/>
          <p:cNvSpPr/>
          <p:nvPr/>
        </p:nvSpPr>
        <p:spPr>
          <a:xfrm>
            <a:off x="110300" y="1807674"/>
            <a:ext cx="189000" cy="166800"/>
          </a:xfrm>
          <a:prstGeom prst="ellipse">
            <a:avLst/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35"/>
          <p:cNvSpPr/>
          <p:nvPr/>
        </p:nvSpPr>
        <p:spPr>
          <a:xfrm>
            <a:off x="110300" y="2107977"/>
            <a:ext cx="189000" cy="1668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35"/>
          <p:cNvSpPr/>
          <p:nvPr/>
        </p:nvSpPr>
        <p:spPr>
          <a:xfrm>
            <a:off x="110300" y="2316411"/>
            <a:ext cx="189000" cy="1668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35"/>
          <p:cNvSpPr/>
          <p:nvPr/>
        </p:nvSpPr>
        <p:spPr>
          <a:xfrm>
            <a:off x="110300" y="100027"/>
            <a:ext cx="189000" cy="166800"/>
          </a:xfrm>
          <a:prstGeom prst="ellipse">
            <a:avLst/>
          </a:prstGeom>
          <a:solidFill>
            <a:srgbClr val="CC412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35"/>
          <p:cNvSpPr/>
          <p:nvPr/>
        </p:nvSpPr>
        <p:spPr>
          <a:xfrm>
            <a:off x="110300" y="308460"/>
            <a:ext cx="189000" cy="166800"/>
          </a:xfrm>
          <a:prstGeom prst="ellipse">
            <a:avLst/>
          </a:prstGeom>
          <a:solidFill>
            <a:srgbClr val="CC412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272</Words>
  <Application>Microsoft Office PowerPoint</Application>
  <PresentationFormat>Apresentação na tela (16:9)</PresentationFormat>
  <Paragraphs>48</Paragraphs>
  <Slides>4</Slides>
  <Notes>4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Arial</vt:lpstr>
      <vt:lpstr>Calibri</vt:lpstr>
      <vt:lpstr>Simple Light</vt:lpstr>
      <vt:lpstr>Office Theme</vt:lpstr>
      <vt:lpstr>Apresentação do PowerPoint</vt:lpstr>
      <vt:lpstr>Elevator Pitch</vt:lpstr>
      <vt:lpstr>Apresentação do PowerPoint</vt:lpstr>
      <vt:lpstr>Brainstorm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 START</dc:title>
  <dc:creator>de Oliveira Lima, Daiana Aparecida</dc:creator>
  <cp:lastModifiedBy>Ferreira do Nascimento Filho, Jose Orlando</cp:lastModifiedBy>
  <cp:revision>6</cp:revision>
  <dcterms:modified xsi:type="dcterms:W3CDTF">2022-08-30T15:40:10Z</dcterms:modified>
</cp:coreProperties>
</file>