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BEDE-40B1-4B89-967C-54CAAECDC4E5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71FA-4DA7-41F1-BF3F-75D961067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73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BEDE-40B1-4B89-967C-54CAAECDC4E5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71FA-4DA7-41F1-BF3F-75D961067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19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BEDE-40B1-4B89-967C-54CAAECDC4E5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71FA-4DA7-41F1-BF3F-75D961067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27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BEDE-40B1-4B89-967C-54CAAECDC4E5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71FA-4DA7-41F1-BF3F-75D961067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61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BEDE-40B1-4B89-967C-54CAAECDC4E5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71FA-4DA7-41F1-BF3F-75D961067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00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BEDE-40B1-4B89-967C-54CAAECDC4E5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71FA-4DA7-41F1-BF3F-75D961067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2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BEDE-40B1-4B89-967C-54CAAECDC4E5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71FA-4DA7-41F1-BF3F-75D961067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58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BEDE-40B1-4B89-967C-54CAAECDC4E5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71FA-4DA7-41F1-BF3F-75D961067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03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BEDE-40B1-4B89-967C-54CAAECDC4E5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71FA-4DA7-41F1-BF3F-75D961067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2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BEDE-40B1-4B89-967C-54CAAECDC4E5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71FA-4DA7-41F1-BF3F-75D961067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1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BEDE-40B1-4B89-967C-54CAAECDC4E5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71FA-4DA7-41F1-BF3F-75D961067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65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6BEDE-40B1-4B89-967C-54CAAECDC4E5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71FA-4DA7-41F1-BF3F-75D961067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74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pt.wikipedia.org/wiki/N%C3%B3_(redes_de_comunica%C3%A7%C3%A3o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14700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6000" dirty="0" smtClean="0"/>
              <a:t>DHCP – DNS - GATEWAY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2708920"/>
            <a:ext cx="8280920" cy="3816424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DHCP</a:t>
            </a:r>
            <a:r>
              <a:rPr lang="pt-BR" dirty="0">
                <a:solidFill>
                  <a:schemeClr val="tx1"/>
                </a:solidFill>
              </a:rPr>
              <a:t> é a sigla para </a:t>
            </a:r>
            <a:r>
              <a:rPr lang="pt-BR" dirty="0" err="1">
                <a:solidFill>
                  <a:schemeClr val="tx1"/>
                </a:solidFill>
              </a:rPr>
              <a:t>Dynamic</a:t>
            </a:r>
            <a:r>
              <a:rPr lang="pt-BR" dirty="0">
                <a:solidFill>
                  <a:schemeClr val="tx1"/>
                </a:solidFill>
              </a:rPr>
              <a:t> Host </a:t>
            </a:r>
            <a:r>
              <a:rPr lang="pt-BR" dirty="0" err="1">
                <a:solidFill>
                  <a:schemeClr val="tx1"/>
                </a:solidFill>
              </a:rPr>
              <a:t>Configuration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Protocol</a:t>
            </a:r>
            <a:r>
              <a:rPr lang="pt-BR" dirty="0">
                <a:solidFill>
                  <a:schemeClr val="tx1"/>
                </a:solidFill>
              </a:rPr>
              <a:t>. Trata-se de um protocolo utilizado em redes de computadores que permite a estes obterem um endereço IP automaticamente.</a:t>
            </a:r>
          </a:p>
        </p:txBody>
      </p:sp>
    </p:spTree>
    <p:extLst>
      <p:ext uri="{BB962C8B-B14F-4D97-AF65-F5344CB8AC3E}">
        <p14:creationId xmlns:p14="http://schemas.microsoft.com/office/powerpoint/2010/main" val="33259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93780" y="332656"/>
            <a:ext cx="3651514" cy="1143000"/>
          </a:xfrm>
        </p:spPr>
        <p:txBody>
          <a:bodyPr/>
          <a:lstStyle/>
          <a:p>
            <a:r>
              <a:rPr lang="pt-BR" dirty="0" smtClean="0"/>
              <a:t>DHCP</a:t>
            </a:r>
            <a:endParaRPr lang="pt-BR" dirty="0"/>
          </a:p>
        </p:txBody>
      </p:sp>
      <p:pic>
        <p:nvPicPr>
          <p:cNvPr id="1026" name="Picture 2" descr="Resultado de imagem para DH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16" y="35780"/>
            <a:ext cx="5219896" cy="38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H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84" y="3429000"/>
            <a:ext cx="5488392" cy="299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Resultado de imagem para DH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2" y="620688"/>
            <a:ext cx="765878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2987824" y="476672"/>
            <a:ext cx="2304256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GATEWAY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84" y="1"/>
            <a:ext cx="8869596" cy="2708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6500" b="1" dirty="0"/>
              <a:t>DNS</a:t>
            </a:r>
            <a:r>
              <a:rPr lang="pt-BR" dirty="0"/>
              <a:t> (</a:t>
            </a:r>
            <a:r>
              <a:rPr lang="pt-BR" i="1" dirty="0"/>
              <a:t>Domain </a:t>
            </a:r>
            <a:r>
              <a:rPr lang="pt-BR" i="1" dirty="0" err="1"/>
              <a:t>Name</a:t>
            </a:r>
            <a:r>
              <a:rPr lang="pt-BR" i="1" dirty="0"/>
              <a:t> System</a:t>
            </a:r>
            <a:r>
              <a:rPr lang="pt-BR" dirty="0"/>
              <a:t> ou </a:t>
            </a:r>
            <a:r>
              <a:rPr lang="pt-BR" i="1" dirty="0"/>
              <a:t>Sistema de Nome de Domínio</a:t>
            </a:r>
            <a:r>
              <a:rPr lang="pt-BR" dirty="0"/>
              <a:t>) nada mais é do que um sistema de bancos de dados distribuídos em uma rede. A função principal dele é traduzir certos </a:t>
            </a:r>
            <a:r>
              <a:rPr lang="pt-BR" dirty="0" err="1"/>
              <a:t>hostnames</a:t>
            </a:r>
            <a:r>
              <a:rPr lang="pt-BR" dirty="0"/>
              <a:t> em números específicos de IP que os computadores entendem</a:t>
            </a:r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64583"/>
            <a:ext cx="7165545" cy="36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24544" y="-273285"/>
            <a:ext cx="3679577" cy="1172046"/>
          </a:xfrm>
        </p:spPr>
        <p:txBody>
          <a:bodyPr/>
          <a:lstStyle/>
          <a:p>
            <a:r>
              <a:rPr lang="pt-BR" dirty="0" smtClean="0"/>
              <a:t>GATEWAY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688"/>
            <a:ext cx="9036496" cy="6237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 termo em inglês </a:t>
            </a:r>
            <a:r>
              <a:rPr lang="pt-BR" b="1" i="1" dirty="0"/>
              <a:t>Gateway</a:t>
            </a:r>
            <a:r>
              <a:rPr lang="pt-BR" dirty="0"/>
              <a:t> (em português </a:t>
            </a:r>
            <a:r>
              <a:rPr lang="pt-BR" b="1" i="1" dirty="0"/>
              <a:t>Ponte de ligação</a:t>
            </a:r>
            <a:r>
              <a:rPr lang="pt-BR" dirty="0"/>
              <a:t>) refere-se a um pedaço de hardware de rede que possui os seguintes significados:</a:t>
            </a:r>
          </a:p>
          <a:p>
            <a:pPr marL="0" indent="0">
              <a:buNone/>
            </a:pPr>
            <a:r>
              <a:rPr lang="pt-BR" dirty="0"/>
              <a:t>Em uma rede de comunicações, um </a:t>
            </a:r>
            <a:r>
              <a:rPr lang="pt-BR" dirty="0">
                <a:hlinkClick r:id="rId2" tooltip="Nó (redes de comunicação)"/>
              </a:rPr>
              <a:t>nó</a:t>
            </a:r>
            <a:r>
              <a:rPr lang="pt-BR" dirty="0"/>
              <a:t> de rede equipado para </a:t>
            </a:r>
            <a:r>
              <a:rPr lang="pt-BR" dirty="0" err="1"/>
              <a:t>interfacear</a:t>
            </a:r>
            <a:r>
              <a:rPr lang="pt-BR" dirty="0"/>
              <a:t> com outra rede que usa protocolos diferentes.</a:t>
            </a:r>
          </a:p>
          <a:p>
            <a:pPr marL="457200" lvl="1" indent="0">
              <a:buNone/>
            </a:pPr>
            <a:r>
              <a:rPr lang="pt-BR" dirty="0"/>
              <a:t>Um </a:t>
            </a:r>
            <a:r>
              <a:rPr lang="pt-BR" i="1" dirty="0"/>
              <a:t>gateway</a:t>
            </a:r>
            <a:r>
              <a:rPr lang="pt-BR" dirty="0"/>
              <a:t> pode conter dispositivos como tradutores de protocolo, dispositivos de comparação de impedância, conversores de taxas, isoladores de falhas ou tradutores de sinais quando necessário para fornecer interoperabilidade de sistemas.</a:t>
            </a:r>
          </a:p>
          <a:p>
            <a:pPr marL="457200" lvl="1" indent="0">
              <a:buNone/>
            </a:pPr>
            <a:r>
              <a:rPr lang="pt-BR" dirty="0"/>
              <a:t>Um </a:t>
            </a:r>
            <a:r>
              <a:rPr lang="pt-BR" i="1" dirty="0"/>
              <a:t>gateway</a:t>
            </a:r>
            <a:r>
              <a:rPr lang="pt-BR" dirty="0"/>
              <a:t> de tradução / mapeamento de protocolo interconecta redes com diferentes tecnologias de protocolo de rede, por meio da realização de conversões de protocolos requeridas.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AutoShape 2" descr="Resultado de imagem para GATEW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GATEW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https://www.palpitedigital.com/i/520/gateway-2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99569"/>
            <a:ext cx="3198490" cy="27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1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836712"/>
            <a:ext cx="3679577" cy="1172046"/>
          </a:xfrm>
        </p:spPr>
        <p:txBody>
          <a:bodyPr/>
          <a:lstStyle/>
          <a:p>
            <a:r>
              <a:rPr lang="pt-BR" dirty="0" smtClean="0"/>
              <a:t>GATEWAY</a:t>
            </a:r>
            <a:endParaRPr lang="pt-BR" dirty="0"/>
          </a:p>
        </p:txBody>
      </p:sp>
      <p:sp>
        <p:nvSpPr>
          <p:cNvPr id="4" name="AutoShape 2" descr="Resultado de imagem para GATEW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GATEW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https://www.palpitedigital.com/i/520/gateway-2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20353"/>
            <a:ext cx="3198490" cy="27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69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Office PowerPoint</Application>
  <PresentationFormat>Apresentação na tela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DHCP – DNS - GATEWAY</vt:lpstr>
      <vt:lpstr>DHCP</vt:lpstr>
      <vt:lpstr>Apresentação do PowerPoint</vt:lpstr>
      <vt:lpstr>Apresentação do PowerPoint</vt:lpstr>
      <vt:lpstr>GATEWAY</vt:lpstr>
      <vt:lpstr>GATEWAY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– DNS - GATEWAY</dc:title>
  <dc:creator>Aluno</dc:creator>
  <cp:lastModifiedBy>Usuario</cp:lastModifiedBy>
  <cp:revision>4</cp:revision>
  <dcterms:created xsi:type="dcterms:W3CDTF">2019-11-13T20:10:39Z</dcterms:created>
  <dcterms:modified xsi:type="dcterms:W3CDTF">2019-11-13T21:39:38Z</dcterms:modified>
</cp:coreProperties>
</file>