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E98EE-5D2E-43BB-87EF-44A1D362F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161A8E-1382-4602-B19F-6332BD02B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8D7506-27BA-4944-9DB8-CE36FF4B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5CEDC-288E-4D51-A9E7-90DCD9B4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8FDF0-D152-437C-A431-893CE2F0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9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DED88-8DE8-4391-8DC6-A7D51F87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D50F09-1C72-468E-946B-F0EADB4F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0E460-6883-4324-B455-D8A76138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5EEFC-01B2-4852-8AC8-4D72DB4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648ED-5D1C-4F8C-A14F-F0962092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92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B6BF0B-1B09-4A46-B541-A9F57A453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B4C655-189F-4E76-84AF-0074DF93F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0BEEE-4CA8-4C06-949A-66549368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8AC89-4D50-4BD3-AA19-2D8A8623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F6B638-CE38-4B28-B14C-BBB65AD6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6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CDB62-B99E-43FB-9060-F3B16F61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B8A98-5BB4-492C-BEFD-285F1501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78518-ACA6-4CA2-B419-669D2CBA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35CEB-A98F-4DF7-BE17-C5955F83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80F6F7-66A7-47BA-B95D-970B1E44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35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12894-44B5-4786-91AA-A56B4D26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9736C1-C08C-4867-BCAA-50877594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32FEE-2B55-47F0-AA70-7827A2BE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90E42C-C1A7-4789-A9B9-CCFE7831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777F01-5C35-49D2-BBCB-B0548F44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97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D320A-5CD3-4DC9-BC34-3A9EBDBE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98455-76F5-4F27-B4E0-E5368F65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9209A4-5D72-42F7-96D3-3D50CA8B1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7E2B12-AB99-4D22-A6D5-5ADA10F7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E9A1B-C9AD-48BE-AD57-4C6D766A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025BD7-9E7B-4AA0-93D5-7323CFB4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26F37-1F16-461B-90E6-AC99ED5E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747102-0687-4D4D-A075-DA7E4911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EACE6C-9467-40B6-8CF0-67CEE47C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F385C1-4E72-4AAF-A7F0-B84866428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37E91A-EFEA-43E8-8999-E655531BE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08BB09-2D8D-45ED-9BF5-5F89D8CD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16BA5E-2114-48D5-B106-BB67754F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97A4BA-4495-4A05-9D33-3BE5F3D6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56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56972-8FE1-4F6A-BAEE-4C7C19FF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C12D89-7C1C-493A-9AB1-5DA9B8EF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EDC0BE-463D-4E57-8025-83F8F4FA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B82DF1-A61C-4468-B453-19B436BE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8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A69EF6-675A-442A-9CC5-019DEF89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98A906-41DB-4647-811F-59A74B20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EDE5E9-BB4B-43D3-BCFD-C918B53B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87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65B0-85EC-456A-AC5A-DF395874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CC5A51-003E-4B1A-9705-2D1EB276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E820AF-19A9-4229-BB12-8A80A5205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C4B8A7-93A8-4BE6-BD57-92D8D075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ABE174-D64A-4A20-8E87-86EC7753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65FA8D-86A3-4975-AF01-85177FB1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12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8702D-3503-4B1D-A7D1-CF49F8A5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90FE67-69B3-4853-B7E7-3910CCF51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5F255D-2D6D-41B2-BC1D-E7E866874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C5CD16-F76F-4179-A297-1AEF6836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735F9D-9544-4B52-9A7E-3DD31CCF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3B1C03-CBEB-4402-9F56-C6DDF60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51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892D2E-0D80-439A-8206-3B5B5241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B413C-582F-4756-BF69-7FC7FC00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BA57C3-D2A8-4942-AB5F-88F7DA3F0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9286-D543-461B-BC96-0D86ACCA7F15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67E9C5-D4B6-469A-959B-81E38BAF9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8A3A00-F1C6-4FC3-8769-98DC4F693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CC718-6B91-462B-B884-6ABD6AC8CA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0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8033BEF-6D75-4BEE-A5C5-3147C66E3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66" y="508001"/>
            <a:ext cx="11243733" cy="5003800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ATIVIDADE SALA</a:t>
            </a:r>
          </a:p>
          <a:p>
            <a:r>
              <a:rPr lang="pt-BR" sz="2800" b="1" dirty="0">
                <a:solidFill>
                  <a:srgbClr val="0070C0"/>
                </a:solidFill>
              </a:rPr>
              <a:t>	DA CARTILHA DE SEGURANÇA PARA INTERNET</a:t>
            </a:r>
          </a:p>
          <a:p>
            <a:endParaRPr lang="pt-BR" sz="2800" dirty="0"/>
          </a:p>
          <a:p>
            <a:r>
              <a:rPr lang="pt-BR" dirty="0"/>
              <a:t>	ESCOLHA DO ITEM: Códigos maliciosos ( Malware) (pg. 39 – 51)</a:t>
            </a:r>
          </a:p>
          <a:p>
            <a:r>
              <a:rPr lang="pt-BR" dirty="0"/>
              <a:t>	2 ameaças que você considera mais crítica:</a:t>
            </a:r>
          </a:p>
          <a:p>
            <a:r>
              <a:rPr lang="pt-BR" dirty="0"/>
              <a:t>	Indique seu Risco para empresa;</a:t>
            </a:r>
          </a:p>
          <a:p>
            <a:r>
              <a:rPr lang="pt-BR" dirty="0"/>
              <a:t>Nível de Contaminação;</a:t>
            </a:r>
          </a:p>
          <a:p>
            <a:r>
              <a:rPr lang="pt-BR" dirty="0"/>
              <a:t>			Tipos de Danos e eventuais prejuízo financeiro</a:t>
            </a:r>
          </a:p>
          <a:p>
            <a:r>
              <a:rPr lang="pt-BR" dirty="0"/>
              <a:t>Aponte 1 situação “exemplo”  </a:t>
            </a:r>
          </a:p>
          <a:p>
            <a:r>
              <a:rPr lang="pt-BR" dirty="0"/>
              <a:t>Faça sua consideração sobre quais ações ou cuidados devem ser aplicados para evita-los.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7442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CAMARGO</dc:creator>
  <cp:lastModifiedBy>CAMARGO</cp:lastModifiedBy>
  <cp:revision>1</cp:revision>
  <dcterms:created xsi:type="dcterms:W3CDTF">2025-02-27T00:06:30Z</dcterms:created>
  <dcterms:modified xsi:type="dcterms:W3CDTF">2025-02-27T00:07:53Z</dcterms:modified>
</cp:coreProperties>
</file>