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FEABC16-1F2A-4279-9587-D148524A3D54}">
          <p14:sldIdLst>
            <p14:sldId id="256"/>
            <p14:sldId id="257"/>
            <p14:sldId id="258"/>
          </p14:sldIdLst>
        </p14:section>
        <p14:section name="Seção sem Título" id="{07563CB4-D8D4-43BF-A137-4A5D52926FFD}">
          <p14:sldIdLst>
            <p14:sldId id="259"/>
            <p14:sldId id="265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1EE3-3071-497B-8B7D-0EC238D9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DFB95-17A8-462B-BE3E-83BFB5A7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A82C2-93C2-4819-99AE-96DBE104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967DA-C184-4129-8759-96E09026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2217D-B150-4F89-867A-962E1AF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C4331-69FF-4572-AADB-4BB640B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BBBA45-656C-4C60-A9EF-8EA09915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2B770-7676-49DB-A6AC-5C34AD2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1B061-5E07-4C3A-990D-6EC41AC6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B4221-639F-4D5D-ACFF-E1873C6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A51D12-BC42-497A-8E75-3C44276B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055A38-6CF5-48E6-BA0D-894CB8D0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C57ED-0541-4E3C-87AA-12848FAE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C658F-F656-4943-B550-54B9C103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72526-7197-4F2B-8EF7-82DBF7C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2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6B693-2791-43D9-BC24-41FF246B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E927B-3956-4FA8-8652-580C739D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BED89-456D-44BF-B2B8-DB9EE3B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50CF3-8C24-4884-BA34-96C18C9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AB5B1-7EDD-4BB3-BBDF-373C01C9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01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138C-816E-47ED-B7FC-3990747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B177D-D95F-439B-9571-10390CE3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BC776-ECBD-40CD-AAE4-AFF71BEB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89CA9-4AEC-4863-826C-38A6DC73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D7BB1-64B4-4FE6-AAD8-B3DCC73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BDF4-84D2-402F-A8FF-8FC48EE7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AD298-F4B8-4077-8C51-AC0ABB408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BAEEA-3994-4773-AD64-5C6CC9555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363273-56EA-4078-BC13-A470D1D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31E22-AE64-4E08-AEB2-6826DDF2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54172-611C-455B-A48E-1A16CC6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A341B-D21B-4D6A-9148-C102B3B2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6B7C2-A6D0-4938-923B-202184B6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E43C2-A500-4868-B5D9-1BE8E64C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CE0281-8204-43C0-B5E3-7D918023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5DCC13-B488-4F94-8416-DF35284BB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FAEFC0-AEB5-4E65-B36C-A9F297F7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C9EE62-ABA9-4A30-A3C5-A244CFAD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C69A80-1059-46FF-9542-F83C0C54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9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1B8F-D42D-4547-B133-851A14B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A19F75-3EC5-4FE2-98F9-862519B8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66528B-FEC4-45E9-8B2B-0506098F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74D49-8CDF-4FDE-BB5F-ADD42882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27561B-1016-40AE-A119-D191B633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0CFF5-F571-4ADB-AF0C-B1770D9E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A978BF-6306-456A-903F-B722BA79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86482-F897-40C9-B1F0-F68E0538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1D45B-4E08-487C-A17E-1BD6A95C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44947-7C46-4B3C-9353-D04D8362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4A23E8-8B03-45E1-BDFF-AF9CED7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2DA15C-5EC1-4932-BD5F-413C10F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63C11-BF82-42DF-A2FC-BC6E9116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6DEA-A4FA-4C2E-93CA-34B2FC01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B4E1B5-9CCF-4E2D-90F9-29D2EE143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49F3D-B680-48F2-B3CC-895C9EEE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6E40F-F0DC-4A0B-B4EE-64441737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CCF35-9A5E-4816-936B-7E4D12A0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210C05-C3D6-4AF9-B815-6C42E2E4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10F715-0D31-470C-802F-6E40E3E8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DBF0E-A033-4EE9-85C6-E55C2420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ED426-92D3-4F38-8243-A3DC37BE6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2AD9-C538-40C5-99FA-C0F9E20C158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65BF0-B23A-43F0-95F3-FC726E4EC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BE2DD-A918-4828-AA10-28203F7C2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2560-52A1-498A-99D3-344DF94B7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0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A8D76-08F7-43C3-8F59-8229AED6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8165"/>
          </a:xfrm>
        </p:spPr>
        <p:txBody>
          <a:bodyPr/>
          <a:lstStyle/>
          <a:p>
            <a:r>
              <a:rPr lang="pt-BR" dirty="0"/>
              <a:t>RESUMO: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98F91-F69F-45C8-937B-5409DF2B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Game Design é a criação e planejamento dos elementos, regras e dinâmicas de um jogo.</a:t>
            </a:r>
          </a:p>
        </p:txBody>
      </p:sp>
    </p:spTree>
    <p:extLst>
      <p:ext uri="{BB962C8B-B14F-4D97-AF65-F5344CB8AC3E}">
        <p14:creationId xmlns:p14="http://schemas.microsoft.com/office/powerpoint/2010/main" val="36574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2D7313-07D0-457E-A70C-68088AA66C68}"/>
              </a:ext>
            </a:extLst>
          </p:cNvPr>
          <p:cNvSpPr/>
          <p:nvPr/>
        </p:nvSpPr>
        <p:spPr>
          <a:xfrm>
            <a:off x="1470869" y="651487"/>
            <a:ext cx="91831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u="sng" dirty="0"/>
              <a:t>Resumo Executivo (</a:t>
            </a:r>
            <a:r>
              <a:rPr lang="pt-BR" sz="2000" b="1" u="sng" dirty="0" err="1"/>
              <a:t>Pitching</a:t>
            </a:r>
            <a:r>
              <a:rPr lang="pt-BR" sz="2000" b="1" u="sng" dirty="0"/>
              <a:t>)</a:t>
            </a:r>
          </a:p>
          <a:p>
            <a:r>
              <a:rPr lang="pt-BR" sz="2000" dirty="0"/>
              <a:t> É a apresentação geral da história, com objetivo de venda, ou seja, é uma apresentação comercial do jogo. </a:t>
            </a:r>
          </a:p>
          <a:p>
            <a:endParaRPr lang="pt-BR" sz="2000" dirty="0"/>
          </a:p>
          <a:p>
            <a:r>
              <a:rPr lang="pt-BR" sz="2000" dirty="0"/>
              <a:t>● Logo do Jogo</a:t>
            </a:r>
          </a:p>
          <a:p>
            <a:r>
              <a:rPr lang="pt-BR" sz="2000" dirty="0"/>
              <a:t>● </a:t>
            </a:r>
            <a:r>
              <a:rPr lang="pt-BR" sz="2000" dirty="0" err="1"/>
              <a:t>Storyline</a:t>
            </a:r>
            <a:r>
              <a:rPr lang="pt-BR" sz="2000" dirty="0"/>
              <a:t> / Sinopse da narrativa – Enredo</a:t>
            </a:r>
          </a:p>
          <a:p>
            <a:r>
              <a:rPr lang="pt-BR" sz="2000" dirty="0"/>
              <a:t>● Conceito do personagem (</a:t>
            </a:r>
            <a:r>
              <a:rPr lang="pt-BR" sz="2000" dirty="0" err="1"/>
              <a:t>Concept</a:t>
            </a:r>
            <a:r>
              <a:rPr lang="pt-BR" sz="2000" dirty="0"/>
              <a:t> </a:t>
            </a:r>
            <a:r>
              <a:rPr lang="pt-BR" sz="2000" dirty="0" err="1"/>
              <a:t>art</a:t>
            </a:r>
            <a:r>
              <a:rPr lang="pt-BR" sz="2000" dirty="0"/>
              <a:t> - Fichas - Jornada Herói - Arco do Personagem) </a:t>
            </a:r>
          </a:p>
          <a:p>
            <a:r>
              <a:rPr lang="pt-BR" sz="2000" dirty="0"/>
              <a:t>● Tipo de Jogo/ conceito </a:t>
            </a:r>
          </a:p>
          <a:p>
            <a:r>
              <a:rPr lang="pt-BR" sz="2000" dirty="0"/>
              <a:t>● Fluxograma /Roteiro /</a:t>
            </a:r>
            <a:r>
              <a:rPr lang="pt-BR" sz="2000" dirty="0" err="1"/>
              <a:t>Story</a:t>
            </a:r>
            <a:r>
              <a:rPr lang="pt-BR" sz="2000" dirty="0"/>
              <a:t> board/</a:t>
            </a:r>
          </a:p>
          <a:p>
            <a:r>
              <a:rPr lang="pt-BR" sz="2000" dirty="0"/>
              <a:t> ● Linearidade ou mundo aberto (categorização) </a:t>
            </a:r>
          </a:p>
          <a:p>
            <a:r>
              <a:rPr lang="pt-BR" sz="2000" dirty="0"/>
              <a:t>● </a:t>
            </a:r>
            <a:r>
              <a:rPr lang="pt-BR" sz="2000" dirty="0" err="1"/>
              <a:t>Gamespace</a:t>
            </a:r>
            <a:r>
              <a:rPr lang="pt-BR" sz="2000" dirty="0"/>
              <a:t> / Cenários </a:t>
            </a:r>
          </a:p>
          <a:p>
            <a:r>
              <a:rPr lang="pt-BR" sz="2000" dirty="0"/>
              <a:t>● Características Gráficas / </a:t>
            </a:r>
            <a:r>
              <a:rPr lang="pt-BR" sz="2000" dirty="0" err="1"/>
              <a:t>Art</a:t>
            </a:r>
            <a:r>
              <a:rPr lang="pt-BR" sz="2000" dirty="0"/>
              <a:t> digital </a:t>
            </a:r>
          </a:p>
          <a:p>
            <a:r>
              <a:rPr lang="pt-BR" sz="2000" dirty="0"/>
              <a:t>● Público alvo e plataformas aplicáveis </a:t>
            </a:r>
          </a:p>
          <a:p>
            <a:r>
              <a:rPr lang="pt-BR" sz="2000" dirty="0"/>
              <a:t>● Jogabilidade e Interatividades</a:t>
            </a:r>
          </a:p>
        </p:txBody>
      </p:sp>
    </p:spTree>
    <p:extLst>
      <p:ext uri="{BB962C8B-B14F-4D97-AF65-F5344CB8AC3E}">
        <p14:creationId xmlns:p14="http://schemas.microsoft.com/office/powerpoint/2010/main" val="11472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43F317-8B6E-481E-8B94-F025CB64B912}"/>
              </a:ext>
            </a:extLst>
          </p:cNvPr>
          <p:cNvSpPr/>
          <p:nvPr/>
        </p:nvSpPr>
        <p:spPr>
          <a:xfrm>
            <a:off x="1400961" y="746621"/>
            <a:ext cx="77765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Design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GDD (Game Design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GDB)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r>
              <a:rPr lang="pt-BR" sz="2000" dirty="0"/>
              <a:t>Agrupar todos os elementos que se tem em mãos em um único documento, conhecido como Documento de Game Design (Game Design </a:t>
            </a:r>
            <a:r>
              <a:rPr lang="pt-BR" sz="2000" dirty="0" err="1"/>
              <a:t>Document</a:t>
            </a:r>
            <a:r>
              <a:rPr lang="pt-BR" sz="2000" dirty="0"/>
              <a:t> – GDD em inglês). Este documento é a espinha dorsal de todo e qualquer projeto de um game. É o que define todos os pontos de um jogo digital e guia todas as equipes envolvidas no processo de produção de um game Além de ser baseado em um roteiro técnico de cinema, o documento de game design também é o documento de projeto de um jogo</a:t>
            </a:r>
          </a:p>
        </p:txBody>
      </p:sp>
    </p:spTree>
    <p:extLst>
      <p:ext uri="{BB962C8B-B14F-4D97-AF65-F5344CB8AC3E}">
        <p14:creationId xmlns:p14="http://schemas.microsoft.com/office/powerpoint/2010/main" val="84066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80495-E0B0-4F2A-9A50-20EBA41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Necessários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02C8A-4EE6-4A77-A8CC-95B135E0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1) Identidade Visual/ Comunicação Visual: </a:t>
            </a:r>
          </a:p>
          <a:p>
            <a:r>
              <a:rPr lang="pt-BR" dirty="0"/>
              <a:t>2) Personagens: </a:t>
            </a:r>
          </a:p>
          <a:p>
            <a:r>
              <a:rPr lang="pt-BR" dirty="0"/>
              <a:t>3) Narrativa:</a:t>
            </a:r>
          </a:p>
          <a:p>
            <a:r>
              <a:rPr lang="pt-BR" dirty="0"/>
              <a:t>4) Jogabilidade</a:t>
            </a:r>
          </a:p>
          <a:p>
            <a:r>
              <a:rPr lang="pt-BR" dirty="0"/>
              <a:t>5) Background / Cenário </a:t>
            </a:r>
          </a:p>
          <a:p>
            <a:r>
              <a:rPr lang="pt-BR" dirty="0"/>
              <a:t>6) </a:t>
            </a:r>
            <a:r>
              <a:rPr lang="pt-BR" dirty="0" err="1"/>
              <a:t>Aúdio</a:t>
            </a:r>
            <a:r>
              <a:rPr lang="pt-BR" dirty="0"/>
              <a:t> </a:t>
            </a:r>
          </a:p>
          <a:p>
            <a:r>
              <a:rPr lang="pt-BR" dirty="0"/>
              <a:t>7) Produção de Vídeo</a:t>
            </a:r>
          </a:p>
        </p:txBody>
      </p:sp>
    </p:spTree>
    <p:extLst>
      <p:ext uri="{BB962C8B-B14F-4D97-AF65-F5344CB8AC3E}">
        <p14:creationId xmlns:p14="http://schemas.microsoft.com/office/powerpoint/2010/main" val="27668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66C68C-785B-4061-A087-D8A73FD5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5" y="365125"/>
            <a:ext cx="64198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EBD99-EEF3-40F7-AE1B-B93D8700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SINOPSE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3E59E-85B9-4951-AA12-57F99734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objetivo da sinopse é fazer com que o jogador entenda os pontos principais do texto original. </a:t>
            </a:r>
          </a:p>
          <a:p>
            <a:endParaRPr lang="pt-BR" dirty="0"/>
          </a:p>
          <a:p>
            <a:r>
              <a:rPr lang="pt-BR" dirty="0"/>
              <a:t>Não se conta o final da história. É essencial fazer com que os indivíduos se interessem pelo resto da obra, é uma espécie de chamariz.</a:t>
            </a:r>
          </a:p>
          <a:p>
            <a:endParaRPr lang="pt-BR" dirty="0"/>
          </a:p>
          <a:p>
            <a:r>
              <a:rPr lang="pt-BR" dirty="0"/>
              <a:t>A sinopse é uma espécie de síntese. </a:t>
            </a:r>
          </a:p>
          <a:p>
            <a:r>
              <a:rPr lang="pt-BR" dirty="0"/>
              <a:t>Não é um resumo, já que não conta a história toda. </a:t>
            </a:r>
          </a:p>
          <a:p>
            <a:r>
              <a:rPr lang="pt-BR" dirty="0"/>
              <a:t>Não é resenha, pois não tem a opinião sobre a história.</a:t>
            </a:r>
          </a:p>
        </p:txBody>
      </p:sp>
    </p:spTree>
    <p:extLst>
      <p:ext uri="{BB962C8B-B14F-4D97-AF65-F5344CB8AC3E}">
        <p14:creationId xmlns:p14="http://schemas.microsoft.com/office/powerpoint/2010/main" val="17274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598EF-70C9-4520-96A8-CC20B1E3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477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Storyline</a:t>
            </a:r>
            <a:r>
              <a:rPr lang="pt-BR" dirty="0"/>
              <a:t> x Sinopse</a:t>
            </a:r>
          </a:p>
        </p:txBody>
      </p:sp>
    </p:spTree>
    <p:extLst>
      <p:ext uri="{BB962C8B-B14F-4D97-AF65-F5344CB8AC3E}">
        <p14:creationId xmlns:p14="http://schemas.microsoft.com/office/powerpoint/2010/main" val="178190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5CA0-6C4A-4DC2-B180-F637555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05C8D-4481-4AD3-8DA9-4D04D1D8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Escreve um Enredo “Historia” de um game que você gostaria de criar.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Objetivo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Personagens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Público Alvo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Uso o Word, no máximo 1 página, Formate o Texto Título 16 fonte Arial negrito, texto geral tamanho 12, fonte </a:t>
            </a:r>
            <a:r>
              <a:rPr lang="pt-BR" sz="2000" dirty="0" err="1"/>
              <a:t>arial</a:t>
            </a:r>
            <a:r>
              <a:rPr lang="pt-BR" sz="2000" dirty="0"/>
              <a:t> espaçamento entre linha 1,5</a:t>
            </a:r>
            <a:r>
              <a:rPr lang="pt-BR" dirty="0"/>
              <a:t>.</a:t>
            </a:r>
          </a:p>
          <a:p>
            <a:pPr marL="0" indent="0" algn="ctr">
              <a:buNone/>
            </a:pPr>
            <a:r>
              <a:rPr lang="pt-BR" sz="1800" u="sng" dirty="0"/>
              <a:t>(use o arquivo do </a:t>
            </a:r>
            <a:r>
              <a:rPr lang="pt-BR" sz="1800" u="sng" dirty="0" err="1"/>
              <a:t>word</a:t>
            </a:r>
            <a:r>
              <a:rPr lang="pt-BR" sz="1800" u="sng" dirty="0"/>
              <a:t> – disponibilizado no </a:t>
            </a:r>
            <a:r>
              <a:rPr lang="pt-BR" sz="1800" u="sng" dirty="0" err="1"/>
              <a:t>github</a:t>
            </a:r>
            <a:r>
              <a:rPr lang="pt-BR" sz="1800" u="sng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49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RESUMO:</vt:lpstr>
      <vt:lpstr>Apresentação do PowerPoint</vt:lpstr>
      <vt:lpstr>Apresentação do PowerPoint</vt:lpstr>
      <vt:lpstr>Elementos Necessários</vt:lpstr>
      <vt:lpstr>Apresentação do PowerPoint</vt:lpstr>
      <vt:lpstr>SINOPSE</vt:lpstr>
      <vt:lpstr>Storyline x Sinopse</vt:lpstr>
      <vt:lpstr>Atividade: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RESUMO:</dc:title>
  <dc:creator>Aluno</dc:creator>
  <cp:lastModifiedBy>Aluno</cp:lastModifiedBy>
  <cp:revision>5</cp:revision>
  <dcterms:created xsi:type="dcterms:W3CDTF">2024-09-19T11:13:54Z</dcterms:created>
  <dcterms:modified xsi:type="dcterms:W3CDTF">2024-09-19T12:51:49Z</dcterms:modified>
</cp:coreProperties>
</file>