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4660"/>
  </p:normalViewPr>
  <p:slideViewPr>
    <p:cSldViewPr snapToGrid="0">
      <p:cViewPr>
        <p:scale>
          <a:sx n="60" d="100"/>
          <a:sy n="60" d="100"/>
        </p:scale>
        <p:origin x="174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6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8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0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54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95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60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5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9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0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19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1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1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57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8A62-D48C-4901-BED7-FCCACF4690BF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6D68-E071-4162-AEBF-2BA30C4F38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94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A7849-C41E-4B92-9796-E643A0EB2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231" y="283464"/>
            <a:ext cx="9774610" cy="1655762"/>
          </a:xfrm>
        </p:spPr>
        <p:txBody>
          <a:bodyPr/>
          <a:lstStyle/>
          <a:p>
            <a:r>
              <a:rPr lang="pt-BR" sz="5400" dirty="0"/>
              <a:t>LÓGICA</a:t>
            </a:r>
            <a:r>
              <a:rPr lang="pt-BR" dirty="0"/>
              <a:t>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59792C-71F2-404E-8655-69F4AB70D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734811"/>
            <a:ext cx="10016455" cy="2793533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Revisar conteúdo passado</a:t>
            </a:r>
          </a:p>
          <a:p>
            <a:r>
              <a:rPr lang="pt-BR" sz="2800" dirty="0"/>
              <a:t>Entender estruturas mais sofisticadas</a:t>
            </a:r>
          </a:p>
          <a:p>
            <a:r>
              <a:rPr lang="pt-BR" sz="4800" dirty="0">
                <a:solidFill>
                  <a:srgbClr val="FF0000"/>
                </a:solidFill>
                <a:highlight>
                  <a:srgbClr val="FFFF00"/>
                </a:highlight>
              </a:rPr>
              <a:t>Conhecer o conceito de biblioteca</a:t>
            </a:r>
          </a:p>
          <a:p>
            <a:r>
              <a:rPr lang="pt-BR" sz="2800" dirty="0"/>
              <a:t>Recursos de Python para criação de Jogos</a:t>
            </a:r>
          </a:p>
        </p:txBody>
      </p:sp>
    </p:spTree>
    <p:extLst>
      <p:ext uri="{BB962C8B-B14F-4D97-AF65-F5344CB8AC3E}">
        <p14:creationId xmlns:p14="http://schemas.microsoft.com/office/powerpoint/2010/main" val="42245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9E212-7B1C-4DDF-ADC1-96C37409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55" y="409877"/>
            <a:ext cx="11384466" cy="59657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PESQUISA SOBRE A BIBLIOTECA </a:t>
            </a:r>
            <a:r>
              <a:rPr lang="pt-BR" sz="4400" dirty="0" err="1"/>
              <a:t>pygame</a:t>
            </a:r>
            <a:r>
              <a:rPr lang="pt-BR" sz="4400" dirty="0"/>
              <a:t> 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3200" dirty="0"/>
              <a:t>Apresente suas características e funcionalidades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200" dirty="0"/>
              <a:t>indique uma funcionalidade especifica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200" dirty="0"/>
              <a:t>Escolha um trecho de código e comente-o (explicação)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200" dirty="0"/>
              <a:t>Indique alguns jogos atuais feito com ela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200" dirty="0"/>
              <a:t>Destaque um jogo - Justifique e Comente sobre ele</a:t>
            </a:r>
          </a:p>
        </p:txBody>
      </p:sp>
    </p:spTree>
    <p:extLst>
      <p:ext uri="{BB962C8B-B14F-4D97-AF65-F5344CB8AC3E}">
        <p14:creationId xmlns:p14="http://schemas.microsoft.com/office/powerpoint/2010/main" val="311788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73AB61-B965-4BC7-B6A7-61C52616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26" y="216748"/>
            <a:ext cx="4153988" cy="66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8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232</TotalTime>
  <Words>62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Rockwell</vt:lpstr>
      <vt:lpstr>Wingdings</vt:lpstr>
      <vt:lpstr>Damask</vt:lpstr>
      <vt:lpstr>LÓGICA DE PROGRAMAÇÃO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Aluno</dc:creator>
  <cp:lastModifiedBy>Aluno</cp:lastModifiedBy>
  <cp:revision>5</cp:revision>
  <dcterms:created xsi:type="dcterms:W3CDTF">2024-10-24T10:40:19Z</dcterms:created>
  <dcterms:modified xsi:type="dcterms:W3CDTF">2024-11-07T12:32:55Z</dcterms:modified>
</cp:coreProperties>
</file>