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77D5-AB2F-4ECA-8E52-95F4E4DEA158}" type="datetimeFigureOut">
              <a:rPr lang="pt-BR" smtClean="0"/>
              <a:t>25/10/2024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65C7-8C92-4DD5-A1D2-0E53C08EFE3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8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77D5-AB2F-4ECA-8E52-95F4E4DEA158}" type="datetimeFigureOut">
              <a:rPr lang="pt-BR" smtClean="0"/>
              <a:t>25/10/2024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65C7-8C92-4DD5-A1D2-0E53C08EF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78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77D5-AB2F-4ECA-8E52-95F4E4DEA158}" type="datetimeFigureOut">
              <a:rPr lang="pt-BR" smtClean="0"/>
              <a:t>25/10/2024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65C7-8C92-4DD5-A1D2-0E53C08EF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844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77D5-AB2F-4ECA-8E52-95F4E4DEA158}" type="datetimeFigureOut">
              <a:rPr lang="pt-BR" smtClean="0"/>
              <a:t>25/10/2024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65C7-8C92-4DD5-A1D2-0E53C08EFE31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04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77D5-AB2F-4ECA-8E52-95F4E4DEA158}" type="datetimeFigureOut">
              <a:rPr lang="pt-BR" smtClean="0"/>
              <a:t>25/10/2024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65C7-8C92-4DD5-A1D2-0E53C08EF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404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77D5-AB2F-4ECA-8E52-95F4E4DEA158}" type="datetimeFigureOut">
              <a:rPr lang="pt-BR" smtClean="0"/>
              <a:t>25/10/2024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65C7-8C92-4DD5-A1D2-0E53C08EFE3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587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77D5-AB2F-4ECA-8E52-95F4E4DEA158}" type="datetimeFigureOut">
              <a:rPr lang="pt-BR" smtClean="0"/>
              <a:t>25/10/2024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65C7-8C92-4DD5-A1D2-0E53C08EF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77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77D5-AB2F-4ECA-8E52-95F4E4DEA158}" type="datetimeFigureOut">
              <a:rPr lang="pt-BR" smtClean="0"/>
              <a:t>25/10/2024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65C7-8C92-4DD5-A1D2-0E53C08EF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905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77D5-AB2F-4ECA-8E52-95F4E4DEA158}" type="datetimeFigureOut">
              <a:rPr lang="pt-BR" smtClean="0"/>
              <a:t>25/10/2024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65C7-8C92-4DD5-A1D2-0E53C08EF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13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77D5-AB2F-4ECA-8E52-95F4E4DEA158}" type="datetimeFigureOut">
              <a:rPr lang="pt-BR" smtClean="0"/>
              <a:t>25/10/2024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65C7-8C92-4DD5-A1D2-0E53C08EF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10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77D5-AB2F-4ECA-8E52-95F4E4DEA158}" type="datetimeFigureOut">
              <a:rPr lang="pt-BR" smtClean="0"/>
              <a:t>25/10/2024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65C7-8C92-4DD5-A1D2-0E53C08EF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89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77D5-AB2F-4ECA-8E52-95F4E4DEA158}" type="datetimeFigureOut">
              <a:rPr lang="pt-BR" smtClean="0"/>
              <a:t>25/10/2024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65C7-8C92-4DD5-A1D2-0E53C08EF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42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77D5-AB2F-4ECA-8E52-95F4E4DEA158}" type="datetimeFigureOut">
              <a:rPr lang="pt-BR" smtClean="0"/>
              <a:t>25/10/2024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65C7-8C92-4DD5-A1D2-0E53C08EF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96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77D5-AB2F-4ECA-8E52-95F4E4DEA158}" type="datetimeFigureOut">
              <a:rPr lang="pt-BR" smtClean="0"/>
              <a:t>25/10/2024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65C7-8C92-4DD5-A1D2-0E53C08EF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01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77D5-AB2F-4ECA-8E52-95F4E4DEA158}" type="datetimeFigureOut">
              <a:rPr lang="pt-BR" smtClean="0"/>
              <a:t>25/10/2024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65C7-8C92-4DD5-A1D2-0E53C08EF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00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77D5-AB2F-4ECA-8E52-95F4E4DEA158}" type="datetimeFigureOut">
              <a:rPr lang="pt-BR" smtClean="0"/>
              <a:t>25/10/2024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65C7-8C92-4DD5-A1D2-0E53C08EF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14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77D5-AB2F-4ECA-8E52-95F4E4DEA158}" type="datetimeFigureOut">
              <a:rPr lang="pt-BR" smtClean="0"/>
              <a:t>25/10/2024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65C7-8C92-4DD5-A1D2-0E53C08EF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41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F4077D5-AB2F-4ECA-8E52-95F4E4DEA158}" type="datetimeFigureOut">
              <a:rPr lang="pt-BR" smtClean="0"/>
              <a:t>25/10/2024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36B65C7-8C92-4DD5-A1D2-0E53C08EF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341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0735" y="263946"/>
            <a:ext cx="9144000" cy="109832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pt-BR" b="1" dirty="0" smtClean="0"/>
              <a:t>Pesquisa Biblioteca </a:t>
            </a:r>
            <a:r>
              <a:rPr lang="pt-BR" b="1" dirty="0" err="1" smtClean="0"/>
              <a:t>Pygame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5274" y="1744824"/>
            <a:ext cx="11560628" cy="4516016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pt-BR" sz="2800" dirty="0" smtClean="0">
                <a:solidFill>
                  <a:schemeClr val="tx1"/>
                </a:solidFill>
              </a:rPr>
              <a:t>Pesquise sobre características e funcionamento da biblioteca;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pt-BR" sz="2800" dirty="0" smtClean="0">
                <a:solidFill>
                  <a:schemeClr val="tx1"/>
                </a:solidFill>
              </a:rPr>
              <a:t>Apresente uma lista de 10 a 15 jogos criados, faça uma breve descrição do objetivo ou característica de cada jogo pode ser 1 a 2 linhas;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pt-BR" sz="2800" dirty="0" smtClean="0">
                <a:solidFill>
                  <a:schemeClr val="tx1"/>
                </a:solidFill>
              </a:rPr>
              <a:t>Indique e comente uma parte do código utilizando a biblioteca, pode ser copiado da web;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pt-BR" sz="2800" dirty="0" smtClean="0">
                <a:solidFill>
                  <a:schemeClr val="tx1"/>
                </a:solidFill>
              </a:rPr>
              <a:t>Escolha um jogo feito através da biblioteca e comente a utilização da biblioteca nele (quais códigos, comandos ou recursos foram usados);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078495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</TotalTime>
  <Words>80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Century Gothic</vt:lpstr>
      <vt:lpstr>Wingdings</vt:lpstr>
      <vt:lpstr>Wingdings 3</vt:lpstr>
      <vt:lpstr>Fatia</vt:lpstr>
      <vt:lpstr>Pesquisa Biblioteca Pygame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Pesquisa Biblioteca Pygame</dc:title>
  <dc:creator>Orlando Gomes</dc:creator>
  <cp:lastModifiedBy>Orlando Gomes</cp:lastModifiedBy>
  <cp:revision>2</cp:revision>
  <dcterms:created xsi:type="dcterms:W3CDTF">2024-10-25T11:24:41Z</dcterms:created>
  <dcterms:modified xsi:type="dcterms:W3CDTF">2024-10-25T11:27:11Z</dcterms:modified>
</cp:coreProperties>
</file>