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71" r:id="rId13"/>
    <p:sldId id="267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6D8BCA-BB99-124C-9243-63C841322504}">
          <p14:sldIdLst>
            <p14:sldId id="256"/>
            <p14:sldId id="260"/>
            <p14:sldId id="261"/>
            <p14:sldId id="262"/>
            <p14:sldId id="257"/>
            <p14:sldId id="258"/>
            <p14:sldId id="259"/>
            <p14:sldId id="263"/>
            <p14:sldId id="264"/>
            <p14:sldId id="265"/>
            <p14:sldId id="266"/>
            <p14:sldId id="271"/>
            <p14:sldId id="267"/>
            <p14:sldId id="269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2819"/>
  </p:normalViewPr>
  <p:slideViewPr>
    <p:cSldViewPr snapToGrid="0" snapToObjects="1">
      <p:cViewPr varScale="1">
        <p:scale>
          <a:sx n="62" d="100"/>
          <a:sy n="62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4B567-25A3-8D4C-93E0-3FCE46A45992}" type="datetimeFigureOut">
              <a:rPr lang="it-IT" smtClean="0"/>
              <a:t>14/06/18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9F979-8B54-5848-8BE1-9F3BC919F6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21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CE01-80F6-C248-A590-70F339FA21B3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DEAA-F00E-184D-BCB9-26072218BD68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C156-525D-2D4F-AA53-90FCC4A4A65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B736-D586-3944-939D-3B0EBD27B803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8FC-0E98-1540-81BD-9CFF37D6D71F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ED6-D795-094D-93BF-B4CDE2797B63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63A-9379-634C-955A-9E15722F80D0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AE9-83F1-A44D-956B-D8D004F30B50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FBBF-9147-1048-8F1B-43359FBF7704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9E8F-B7A9-E647-B489-D812A267E210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A628-9264-3B49-AFF1-638AE9B998FD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7B3-437D-BC41-A147-46816859E440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F708-07C7-734A-9BDD-03043652E280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3CFC-F418-3646-8F2F-0C2E64C17FCE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9D8D-4923-CA4C-A593-5758899EA4CE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9995-3100-9D4F-B93A-1303FDA3DE7D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it-it/azure/azure-functions/functions-create-storage-blob-triggered-func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it-it/azure/app-service/scripts/app-service-cli-continuous-deployment-vsts" TargetMode="External"/><Relationship Id="rId2" Type="http://schemas.openxmlformats.org/officeDocument/2006/relationships/hyperlink" Target="https://docs.microsoft.com/it-it/azure/app-service/scripts/app-service-cli-continuous-deployment-githu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zure/azure-webjobs-sdk-script" TargetMode="External"/><Relationship Id="rId4" Type="http://schemas.openxmlformats.org/officeDocument/2006/relationships/hyperlink" Target="https://docs.microsoft.com/it-it/azure/app-service/app-service-deploy-local-g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3325-5F82-0042-B874-38882DCD5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(</a:t>
            </a:r>
            <a:r>
              <a:rPr lang="it-IT" dirty="0" err="1"/>
              <a:t>serverless</a:t>
            </a:r>
            <a:r>
              <a:rPr lang="it-IT" dirty="0"/>
              <a:t> </a:t>
            </a:r>
            <a:r>
              <a:rPr lang="it-IT" dirty="0" err="1"/>
              <a:t>computing</a:t>
            </a:r>
            <a:r>
              <a:rPr lang="it-IT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1CF13-A3DC-CB49-B29D-D435B831B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178899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08AE-4C3B-6148-80CE-B9C71622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9556-1830-3A4D-A07A-78D147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Creare la prima funzione nel portale di </a:t>
            </a:r>
            <a:r>
              <a:rPr lang="it-IT" dirty="0" err="1"/>
              <a:t>Azure</a:t>
            </a:r>
            <a:endParaRPr lang="it-IT" dirty="0"/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azure-functions</a:t>
            </a:r>
            <a:r>
              <a:rPr lang="it-IT" dirty="0"/>
              <a:t>/</a:t>
            </a:r>
            <a:r>
              <a:rPr lang="it-IT" dirty="0" err="1"/>
              <a:t>functions</a:t>
            </a:r>
            <a:r>
              <a:rPr lang="it-IT" dirty="0"/>
              <a:t>-create-first-</a:t>
            </a:r>
            <a:r>
              <a:rPr lang="it-IT" dirty="0" err="1"/>
              <a:t>azure</a:t>
            </a:r>
            <a:r>
              <a:rPr lang="it-IT" dirty="0"/>
              <a:t>-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9C9B-DB8E-6A4A-9287-DA1D4F7C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B3F33-AE27-C844-A64C-944820B1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0AD7-0B29-8348-B61E-827192F8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5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DE51-2C1A-F14E-AD79-CEC86AA8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Creare una funzione in </a:t>
            </a:r>
            <a:r>
              <a:rPr lang="it-IT" dirty="0" err="1"/>
              <a:t>Azure</a:t>
            </a:r>
            <a:r>
              <a:rPr lang="it-IT" dirty="0"/>
              <a:t> attivata da un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E4F1-9942-054C-A491-2A0B62468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azure-functions</a:t>
            </a:r>
            <a:r>
              <a:rPr lang="it-IT" dirty="0"/>
              <a:t>/</a:t>
            </a:r>
            <a:r>
              <a:rPr lang="it-IT" dirty="0" err="1"/>
              <a:t>functions</a:t>
            </a:r>
            <a:r>
              <a:rPr lang="it-IT" dirty="0"/>
              <a:t>-create-</a:t>
            </a:r>
            <a:r>
              <a:rPr lang="it-IT" dirty="0" err="1"/>
              <a:t>scheduled</a:t>
            </a:r>
            <a:r>
              <a:rPr lang="it-IT" dirty="0"/>
              <a:t>-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A9B5-62F5-474B-9956-72EF2B2D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26804-037E-4545-B0E9-FD5E4265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8332-3384-7B4E-9CB0-FBCE5051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62B8-03C1-A64E-8F79-EF0B0E6B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55" y="624110"/>
            <a:ext cx="9509557" cy="1280890"/>
          </a:xfrm>
        </p:spPr>
        <p:txBody>
          <a:bodyPr>
            <a:normAutofit fontScale="90000"/>
          </a:bodyPr>
          <a:lstStyle/>
          <a:p>
            <a:r>
              <a:rPr lang="it-IT" dirty="0"/>
              <a:t>Creare una funzione attivata dall'archiviazione BLOB di </a:t>
            </a:r>
            <a:r>
              <a:rPr lang="it-IT" dirty="0" err="1"/>
              <a:t>Azure</a:t>
            </a:r>
            <a:br>
              <a:rPr lang="it-IT" dirty="0"/>
            </a:b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CFB1-5A07-0640-93BA-4DE0923A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https://docs.microsoft.com/it-it/azure/azure-functions/functions-create-storage-blob-triggered-function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powerapps.microsoft.com</a:t>
            </a:r>
            <a:r>
              <a:rPr lang="it-IT" dirty="0"/>
              <a:t>/en-</a:t>
            </a:r>
            <a:r>
              <a:rPr lang="it-IT" dirty="0" err="1"/>
              <a:t>us</a:t>
            </a:r>
            <a:r>
              <a:rPr lang="it-IT" dirty="0"/>
              <a:t>/blog/auto-generate-thumbnails-using-an-azure-function-and-azure-blob-storage/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A841-E984-0549-AFEE-55407F0F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926DC-2AE9-DD48-8ADE-7B5CD72A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5C7-9872-744D-93E3-D688F56B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5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FA92-E62E-EA4F-B9F5-4FC9B729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creare una funzione attivata da </a:t>
            </a:r>
            <a:r>
              <a:rPr lang="it-IT" dirty="0" err="1"/>
              <a:t>storage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B842-193B-9D44-A222-77A00941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2126222"/>
            <a:ext cx="8915400" cy="3777622"/>
          </a:xfrm>
        </p:spPr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azure-functions</a:t>
            </a:r>
            <a:r>
              <a:rPr lang="it-IT" dirty="0"/>
              <a:t>/</a:t>
            </a:r>
            <a:r>
              <a:rPr lang="it-IT" dirty="0" err="1"/>
              <a:t>functions</a:t>
            </a:r>
            <a:r>
              <a:rPr lang="it-IT" dirty="0"/>
              <a:t>-create-</a:t>
            </a:r>
            <a:r>
              <a:rPr lang="it-IT" dirty="0" err="1"/>
              <a:t>storage</a:t>
            </a:r>
            <a:r>
              <a:rPr lang="it-IT" dirty="0"/>
              <a:t>-</a:t>
            </a:r>
            <a:r>
              <a:rPr lang="it-IT" dirty="0" err="1"/>
              <a:t>queue-triggered-function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D86A-3C56-B147-B736-3E9B8B75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F1C83-729A-E044-91B4-8A19A63F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935B8-53CF-0041-977D-CAA70285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8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C99E-E746-4049-8616-D6538830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apps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969E-D9CE-EF40-9B5A-FFB132E3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AF sono eccezionali per eseguire piccoli pezzi di codice che realizzano una o due operazioni su un input per produrre un output. </a:t>
            </a:r>
          </a:p>
          <a:p>
            <a:r>
              <a:rPr lang="it-IT" dirty="0"/>
              <a:t>Se volete mettere assieme più </a:t>
            </a:r>
            <a:r>
              <a:rPr lang="it-IT" dirty="0" err="1"/>
              <a:t>step</a:t>
            </a:r>
            <a:r>
              <a:rPr lang="it-IT" dirty="0"/>
              <a:t> in un processo più grande, potete usare una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.</a:t>
            </a:r>
          </a:p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può orchestrare un processo collegando tra loro chiamate API differenti. L’orchestrazione avviene tramite un designer visuale</a:t>
            </a:r>
          </a:p>
          <a:p>
            <a:r>
              <a:rPr lang="it-IT" dirty="0"/>
              <a:t>Una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è innescata da un trigger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0165-DD85-FF40-92D0-D725FD2A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17E1C-59B3-FF44-8385-86370F6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57804-8041-064D-B196-8DC95233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8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FC6B-39DD-5244-B34E-0A9720A0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Guida introduttiva: Creare il primo </a:t>
            </a:r>
            <a:r>
              <a:rPr lang="it-IT" dirty="0" err="1"/>
              <a:t>workflow</a:t>
            </a:r>
            <a:r>
              <a:rPr lang="it-IT" dirty="0"/>
              <a:t> di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app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D8B4-48A4-4345-B1CD-396D9529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/en-</a:t>
            </a:r>
            <a:r>
              <a:rPr lang="it-IT" dirty="0" err="1"/>
              <a:t>us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logic-apps</a:t>
            </a:r>
            <a:r>
              <a:rPr lang="it-IT" dirty="0"/>
              <a:t>/</a:t>
            </a:r>
            <a:r>
              <a:rPr lang="it-IT" dirty="0" err="1"/>
              <a:t>quickstart</a:t>
            </a:r>
            <a:r>
              <a:rPr lang="it-IT" dirty="0"/>
              <a:t>-create-first-</a:t>
            </a:r>
            <a:r>
              <a:rPr lang="it-IT" dirty="0" err="1"/>
              <a:t>logic</a:t>
            </a:r>
            <a:r>
              <a:rPr lang="it-IT" dirty="0"/>
              <a:t>-</a:t>
            </a:r>
            <a:r>
              <a:rPr lang="it-IT" dirty="0" err="1"/>
              <a:t>app-workflow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82880-96BE-9A46-A2A8-9DC0EC61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D9DE-0A28-0C41-9BE1-6D91990F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5DB98-6C22-FB44-9D8B-269D6A61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9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722B-6DE2-2546-AABB-6C172CCE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71835-9793-F643-A991-E1C56A71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Automatizzare il ridimensionamento delle immagini caricate con griglie di eventi</a:t>
            </a:r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event-grid</a:t>
            </a:r>
            <a:r>
              <a:rPr lang="it-IT" dirty="0"/>
              <a:t>/</a:t>
            </a:r>
            <a:r>
              <a:rPr lang="it-IT" dirty="0" err="1"/>
              <a:t>resize-images-on-storage-blob-upload-event?toc</a:t>
            </a:r>
            <a:r>
              <a:rPr lang="it-IT" dirty="0"/>
              <a:t>=%2fazure%2fazure-functions%2ftoc.json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2D19-A55C-CB4F-B4A2-B8B31DE1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A32C-B5B4-9749-9B34-EF264DD4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0C8E-E60D-C643-B4C4-F10A689D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2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68F9-1987-1C4E-8717-4FDA0263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Serverless</a:t>
            </a:r>
            <a:r>
              <a:rPr lang="it-IT" dirty="0"/>
              <a:t> – l’evoluzione del </a:t>
            </a:r>
            <a:r>
              <a:rPr lang="it-IT" dirty="0" err="1"/>
              <a:t>cloud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4B59FF-CF51-0243-A7E8-5EFEC2036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39" y="1905000"/>
            <a:ext cx="7304073" cy="37782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B4AA-7F27-8E48-BCC2-4AAF64C5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1354-E876-D046-AF43-50D8E813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EC75-3448-614F-8EC3-F45A6130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4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27AB-E5D8-864E-8E40-6906A3C8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Serverless</a:t>
            </a:r>
            <a:r>
              <a:rPr lang="it-IT" dirty="0"/>
              <a:t> – l’evoluzione del </a:t>
            </a:r>
            <a:r>
              <a:rPr lang="it-IT" dirty="0" err="1"/>
              <a:t>cloud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32A090-4FE1-5044-BF30-292E2C968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370" y="2097184"/>
            <a:ext cx="8915400" cy="325865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8260-AD4F-3245-AA06-8A75390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A060-A6AB-D240-8960-075B79B0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BD40B-A097-B54C-B69F-84718BDE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3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E62E-7D88-6C49-9231-54D6489D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dell’offerta </a:t>
            </a:r>
            <a:r>
              <a:rPr lang="it-IT" dirty="0" err="1"/>
              <a:t>serverless</a:t>
            </a:r>
            <a:r>
              <a:rPr lang="it-IT" dirty="0"/>
              <a:t> di </a:t>
            </a:r>
            <a:r>
              <a:rPr lang="it-IT" dirty="0" err="1"/>
              <a:t>Azure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CF8655-C3EA-BF44-A3C4-1AFC2B1DB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548" y="2133600"/>
            <a:ext cx="8438730" cy="37782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2E60C-7DF8-214B-B320-3107C67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8427-FE09-4B4A-A70E-AEF75449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82A3-6B87-6947-B35D-323D5B59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3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F066-2DB2-2C47-ADBA-D2602E84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2C23-E7B8-6147-85C4-C462C70F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AF consente di creare funzioni in C# e molti altri linguaggi usando Visual Studio e altri Ide ed editor.</a:t>
            </a:r>
          </a:p>
          <a:p>
            <a:r>
              <a:rPr lang="it-IT" dirty="0"/>
              <a:t>Nei nostri esempi scriveremo </a:t>
            </a:r>
            <a:r>
              <a:rPr lang="it-IT" dirty="0" err="1"/>
              <a:t>function</a:t>
            </a:r>
            <a:r>
              <a:rPr lang="it-IT" dirty="0"/>
              <a:t> in C# eseguite nel </a:t>
            </a:r>
            <a:r>
              <a:rPr lang="it-IT" dirty="0" err="1"/>
              <a:t>runtime</a:t>
            </a:r>
            <a:r>
              <a:rPr lang="it-IT" dirty="0"/>
              <a:t> del </a:t>
            </a:r>
            <a:r>
              <a:rPr lang="it-IT" dirty="0" err="1"/>
              <a:t>framework</a:t>
            </a:r>
            <a:r>
              <a:rPr lang="it-IT" dirty="0"/>
              <a:t> .NET o in quello di .NET Core</a:t>
            </a:r>
          </a:p>
          <a:p>
            <a:r>
              <a:rPr lang="it-IT" dirty="0"/>
              <a:t>Ciascuna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può contenere una o più funzioni col supporto di autenticazione e </a:t>
            </a:r>
            <a:r>
              <a:rPr lang="it-IT" dirty="0" err="1"/>
              <a:t>scaling</a:t>
            </a:r>
            <a:r>
              <a:rPr lang="it-IT" dirty="0"/>
              <a:t> automatico</a:t>
            </a:r>
          </a:p>
          <a:p>
            <a:r>
              <a:rPr lang="it-IT" dirty="0"/>
              <a:t>Le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sono veri e proprio piccoli pezzi di codice che scrivete senza preoccuparvi della infrastruttura sottostante o dello </a:t>
            </a:r>
            <a:r>
              <a:rPr lang="it-IT" dirty="0" err="1"/>
              <a:t>scaling</a:t>
            </a:r>
            <a:endParaRPr lang="it-IT" dirty="0"/>
          </a:p>
          <a:p>
            <a:r>
              <a:rPr lang="it-IT" dirty="0"/>
              <a:t>Esempio: una </a:t>
            </a:r>
            <a:r>
              <a:rPr lang="it-IT" dirty="0" err="1"/>
              <a:t>function</a:t>
            </a:r>
            <a:r>
              <a:rPr lang="it-IT" dirty="0"/>
              <a:t> che viene eseguita ogni volta che un file immagine è </a:t>
            </a:r>
            <a:r>
              <a:rPr lang="it-IT" dirty="0" err="1"/>
              <a:t>uploadato</a:t>
            </a:r>
            <a:r>
              <a:rPr lang="it-IT" dirty="0"/>
              <a:t> sullo </a:t>
            </a:r>
            <a:r>
              <a:rPr lang="it-IT" dirty="0" err="1"/>
              <a:t>storage</a:t>
            </a:r>
            <a:r>
              <a:rPr lang="it-IT" dirty="0"/>
              <a:t>. La funzione può eseguire un’analisi dell’immagine o applicare un filtro e pubblicare l’output su uno </a:t>
            </a:r>
            <a:r>
              <a:rPr lang="it-IT" dirty="0" err="1"/>
              <a:t>storage</a:t>
            </a:r>
            <a:r>
              <a:rPr lang="it-IT" dirty="0"/>
              <a:t> diverso.</a:t>
            </a:r>
          </a:p>
          <a:p>
            <a:r>
              <a:rPr lang="it-IT" dirty="0"/>
              <a:t>Tutti i </a:t>
            </a:r>
            <a:r>
              <a:rPr lang="it-IT" dirty="0" err="1"/>
              <a:t>collegamente</a:t>
            </a:r>
            <a:r>
              <a:rPr lang="it-IT" dirty="0"/>
              <a:t> sono gestiti in automatico.</a:t>
            </a:r>
          </a:p>
          <a:p>
            <a:r>
              <a:rPr lang="it-IT" dirty="0"/>
              <a:t>L’utente di </a:t>
            </a:r>
            <a:r>
              <a:rPr lang="it-IT" dirty="0" err="1"/>
              <a:t>Azure</a:t>
            </a:r>
            <a:r>
              <a:rPr lang="it-IT" dirty="0"/>
              <a:t> paga solo le risorse consumate.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FCF8A-9898-B14F-9407-4E3C031C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1108-B301-204F-BA74-6A27B6AF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F206-D35D-5345-AC92-DE66212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0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6F27-4F4B-2643-A5A3-BB81FCF0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76F9E5-CA63-AF49-AD47-A0D5E3A9D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383" y="624110"/>
            <a:ext cx="10269293" cy="36866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D2C8-910D-3048-A9F4-14BE9D74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F1A66-D03F-AC4A-80F3-F6EF8C47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DBF1-EE12-2947-9520-BACAD928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8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DDDF-54A7-194C-BA1B-C163872D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0E139-7798-4F45-B549-6B682BA2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Scelta del linguaggio</a:t>
            </a:r>
            <a:r>
              <a:rPr lang="it-IT" dirty="0"/>
              <a:t>: C#, </a:t>
            </a:r>
            <a:r>
              <a:rPr lang="it-IT" dirty="0" err="1"/>
              <a:t>F</a:t>
            </a:r>
            <a:r>
              <a:rPr lang="it-IT" dirty="0"/>
              <a:t>#, </a:t>
            </a:r>
            <a:r>
              <a:rPr lang="it-IT" dirty="0" err="1"/>
              <a:t>Javascript</a:t>
            </a:r>
            <a:r>
              <a:rPr lang="it-IT" dirty="0"/>
              <a:t>, Java</a:t>
            </a:r>
          </a:p>
          <a:p>
            <a:r>
              <a:rPr lang="it-IT" b="1" dirty="0"/>
              <a:t>Trasferimento delle dipendenze</a:t>
            </a:r>
            <a:r>
              <a:rPr lang="it-IT" dirty="0"/>
              <a:t>: supporto di </a:t>
            </a:r>
            <a:r>
              <a:rPr lang="it-IT" dirty="0" err="1"/>
              <a:t>NuGet</a:t>
            </a:r>
            <a:r>
              <a:rPr lang="it-IT" dirty="0"/>
              <a:t> e </a:t>
            </a:r>
            <a:r>
              <a:rPr lang="it-IT" dirty="0" err="1"/>
              <a:t>npm</a:t>
            </a:r>
            <a:endParaRPr lang="it-IT" dirty="0"/>
          </a:p>
          <a:p>
            <a:r>
              <a:rPr lang="it-IT" b="1" dirty="0"/>
              <a:t>Sicurezza integrata</a:t>
            </a:r>
            <a:r>
              <a:rPr lang="it-IT" dirty="0"/>
              <a:t>: è possibile proteggere le funzioni attivate da HTTP con provider </a:t>
            </a:r>
            <a:r>
              <a:rPr lang="it-IT" dirty="0" err="1"/>
              <a:t>OAuth</a:t>
            </a:r>
            <a:r>
              <a:rPr lang="it-IT" dirty="0"/>
              <a:t>, ad esempio </a:t>
            </a:r>
            <a:r>
              <a:rPr lang="it-IT" dirty="0" err="1"/>
              <a:t>Azure</a:t>
            </a:r>
            <a:r>
              <a:rPr lang="it-IT" dirty="0"/>
              <a:t> Active Directory, </a:t>
            </a:r>
            <a:r>
              <a:rPr lang="it-IT" dirty="0" err="1"/>
              <a:t>Facebook</a:t>
            </a:r>
            <a:r>
              <a:rPr lang="it-IT" dirty="0"/>
              <a:t>, Google, </a:t>
            </a:r>
            <a:r>
              <a:rPr lang="it-IT" dirty="0" err="1"/>
              <a:t>Twitter</a:t>
            </a:r>
            <a:r>
              <a:rPr lang="it-IT" dirty="0"/>
              <a:t> e account Microsoft.</a:t>
            </a:r>
          </a:p>
          <a:p>
            <a:r>
              <a:rPr lang="it-IT" b="1" dirty="0"/>
              <a:t>Sviluppo flessibile</a:t>
            </a:r>
            <a:r>
              <a:rPr lang="it-IT" dirty="0"/>
              <a:t>: è possibile creare le funzioni direttamente nel portale o configurare l'integrazione continua e distribuire il codice con </a:t>
            </a:r>
            <a:r>
              <a:rPr lang="it-IT" dirty="0">
                <a:hlinkClick r:id="rId2"/>
              </a:rPr>
              <a:t>GitHub</a:t>
            </a:r>
            <a:r>
              <a:rPr lang="it-IT" dirty="0"/>
              <a:t>, </a:t>
            </a:r>
            <a:r>
              <a:rPr lang="it-IT" dirty="0">
                <a:hlinkClick r:id="rId3"/>
              </a:rPr>
              <a:t>Visual Studio Team Services</a:t>
            </a:r>
            <a:r>
              <a:rPr lang="it-IT" dirty="0"/>
              <a:t> e altri </a:t>
            </a:r>
            <a:r>
              <a:rPr lang="it-IT" dirty="0">
                <a:hlinkClick r:id="rId4"/>
              </a:rPr>
              <a:t>strumenti di sviluppo supportati</a:t>
            </a:r>
            <a:r>
              <a:rPr lang="it-IT" dirty="0"/>
              <a:t>.</a:t>
            </a:r>
          </a:p>
          <a:p>
            <a:r>
              <a:rPr lang="it-IT" b="1" dirty="0"/>
              <a:t>Open source</a:t>
            </a:r>
            <a:r>
              <a:rPr lang="it-IT" dirty="0"/>
              <a:t> : il </a:t>
            </a:r>
            <a:r>
              <a:rPr lang="it-IT" dirty="0" err="1"/>
              <a:t>runtime</a:t>
            </a:r>
            <a:r>
              <a:rPr lang="it-IT" dirty="0"/>
              <a:t> di Funzioni è open source e </a:t>
            </a:r>
            <a:r>
              <a:rPr lang="it-IT" dirty="0">
                <a:hlinkClick r:id="rId5"/>
              </a:rPr>
              <a:t>disponibile in GitHub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CB3C7-C536-4146-BA84-C10CF64E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B1941-4680-8D43-B61C-3BAE9DD7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D8E1-E589-564A-BC20-8A10B8C5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0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CD58-74E8-C642-A318-35863056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 operazioni si possono eseguire con funzioni?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955B-0335-0F46-9398-DE7E1223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è un'ottima soluzione per l'elaborazione di dati, l'integrazione di sistemi, l'utilizzo di Internet delle cose (</a:t>
            </a:r>
            <a:r>
              <a:rPr lang="it-IT" dirty="0" err="1"/>
              <a:t>IoT</a:t>
            </a:r>
            <a:r>
              <a:rPr lang="it-IT" dirty="0"/>
              <a:t>) e la compilazione di semplici API e </a:t>
            </a:r>
            <a:r>
              <a:rPr lang="it-IT" dirty="0" err="1"/>
              <a:t>microservizi</a:t>
            </a:r>
            <a:r>
              <a:rPr lang="it-IT" dirty="0"/>
              <a:t>. È possibile usare Funzioni per attività come l'elaborazione di immagini o di ordini, la manutenzione di file o per qualsiasi attività si voglia eseguire in base a una pianificazione.</a:t>
            </a:r>
          </a:p>
          <a:p>
            <a:pPr algn="just"/>
            <a:r>
              <a:rPr lang="it-IT" dirty="0"/>
              <a:t>Gli scenari chiave vengono mostrati nelle slide successive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DC17-B953-5147-993F-EA8C34A9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C0036-698F-074D-9D48-7A365EAE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B5A3-EFA1-1747-AD49-F524DDDC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7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F721-DCCE-EC42-A6DE-A74CE3C6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 chiave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BC57-32D6-9247-846F-EE77DFC7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1" dirty="0" err="1"/>
              <a:t>HTTPTrigger</a:t>
            </a:r>
            <a:r>
              <a:rPr lang="it-IT" dirty="0"/>
              <a:t> : attiva l'esecuzione del codice usando una richiesta HTTP.</a:t>
            </a:r>
          </a:p>
          <a:p>
            <a:r>
              <a:rPr lang="it-IT" b="1" dirty="0" err="1"/>
              <a:t>TimerTrigger</a:t>
            </a:r>
            <a:r>
              <a:rPr lang="it-IT" dirty="0"/>
              <a:t> : esegue attività di pulizia o altre attività batch secondo una pianificazione predefinita</a:t>
            </a:r>
          </a:p>
          <a:p>
            <a:r>
              <a:rPr lang="it-IT" b="1" dirty="0" err="1"/>
              <a:t>Webhook</a:t>
            </a:r>
            <a:r>
              <a:rPr lang="it-IT" b="1" dirty="0"/>
              <a:t> </a:t>
            </a:r>
            <a:r>
              <a:rPr lang="it-IT" b="1" dirty="0" err="1"/>
              <a:t>GitHub</a:t>
            </a:r>
            <a:r>
              <a:rPr lang="it-IT" dirty="0"/>
              <a:t> : risponde a eventi che si verificano nei </a:t>
            </a:r>
            <a:r>
              <a:rPr lang="it-IT" dirty="0" err="1"/>
              <a:t>repository</a:t>
            </a:r>
            <a:r>
              <a:rPr lang="it-IT" dirty="0"/>
              <a:t> </a:t>
            </a:r>
            <a:r>
              <a:rPr lang="it-IT" dirty="0" err="1"/>
              <a:t>GitHub</a:t>
            </a:r>
            <a:r>
              <a:rPr lang="it-IT" dirty="0"/>
              <a:t>. </a:t>
            </a:r>
          </a:p>
          <a:p>
            <a:r>
              <a:rPr lang="it-IT" b="1" dirty="0" err="1"/>
              <a:t>Webhook</a:t>
            </a:r>
            <a:r>
              <a:rPr lang="it-IT" b="1" dirty="0"/>
              <a:t> generico</a:t>
            </a:r>
            <a:r>
              <a:rPr lang="it-IT" dirty="0"/>
              <a:t> : elabora le richieste HTTP di </a:t>
            </a:r>
            <a:r>
              <a:rPr lang="it-IT" dirty="0" err="1"/>
              <a:t>webhook</a:t>
            </a:r>
            <a:r>
              <a:rPr lang="it-IT" dirty="0"/>
              <a:t> da qualsiasi servizio che supporti </a:t>
            </a:r>
            <a:r>
              <a:rPr lang="it-IT" dirty="0" err="1"/>
              <a:t>webhook</a:t>
            </a:r>
            <a:r>
              <a:rPr lang="it-IT" dirty="0"/>
              <a:t>.</a:t>
            </a:r>
          </a:p>
          <a:p>
            <a:r>
              <a:rPr lang="it-IT" b="1" dirty="0" err="1"/>
              <a:t>CosmosDBTrigger</a:t>
            </a:r>
            <a:r>
              <a:rPr lang="it-IT" dirty="0"/>
              <a:t> - Elabora i documenti di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Cosmos</a:t>
            </a:r>
            <a:r>
              <a:rPr lang="it-IT" dirty="0"/>
              <a:t> DB quando vengono aggiunti o aggiornati nelle raccolte in un database </a:t>
            </a:r>
            <a:r>
              <a:rPr lang="it-IT" dirty="0" err="1"/>
              <a:t>NoSQL</a:t>
            </a:r>
            <a:r>
              <a:rPr lang="it-IT" dirty="0"/>
              <a:t>.</a:t>
            </a:r>
          </a:p>
          <a:p>
            <a:r>
              <a:rPr lang="it-IT" b="1" dirty="0" err="1"/>
              <a:t>BlobTrigger</a:t>
            </a:r>
            <a:r>
              <a:rPr lang="it-IT" dirty="0"/>
              <a:t> : elabora i BLOB di archiviazione di </a:t>
            </a:r>
            <a:r>
              <a:rPr lang="it-IT" dirty="0" err="1"/>
              <a:t>Azure</a:t>
            </a:r>
            <a:r>
              <a:rPr lang="it-IT" dirty="0"/>
              <a:t> quando vengono aggiunti ai contenitori. Questa funzione può essere usata per l’analisi delle immagini. </a:t>
            </a:r>
          </a:p>
          <a:p>
            <a:r>
              <a:rPr lang="it-IT" b="1" dirty="0" err="1"/>
              <a:t>QueueTrigger</a:t>
            </a:r>
            <a:r>
              <a:rPr lang="it-IT" dirty="0"/>
              <a:t> : risponde ai messaggi che arrivano in una coda di archiviazione di </a:t>
            </a:r>
            <a:r>
              <a:rPr lang="it-IT" dirty="0" err="1"/>
              <a:t>Azure</a:t>
            </a:r>
            <a:r>
              <a:rPr lang="it-IT" dirty="0"/>
              <a:t>. </a:t>
            </a:r>
          </a:p>
          <a:p>
            <a:r>
              <a:rPr lang="it-IT" b="1" dirty="0" err="1"/>
              <a:t>EventHubTrigger</a:t>
            </a:r>
            <a:r>
              <a:rPr lang="it-IT" dirty="0"/>
              <a:t>: risponde agli eventi inviati a un </a:t>
            </a:r>
            <a:r>
              <a:rPr lang="it-IT" dirty="0" err="1"/>
              <a:t>hub</a:t>
            </a:r>
            <a:r>
              <a:rPr lang="it-IT" dirty="0"/>
              <a:t> eventi di </a:t>
            </a:r>
            <a:r>
              <a:rPr lang="it-IT" dirty="0" err="1"/>
              <a:t>Azure</a:t>
            </a:r>
            <a:r>
              <a:rPr lang="it-IT" dirty="0"/>
              <a:t>. È particolarmente utile negli scenari di strumentazione delle applicazioni, elaborazione dei flussi di lavoro o dell'esperienza utente e di Internet delle cose (</a:t>
            </a:r>
            <a:r>
              <a:rPr lang="it-IT" dirty="0" err="1"/>
              <a:t>IoT</a:t>
            </a:r>
            <a:r>
              <a:rPr lang="it-IT" dirty="0"/>
              <a:t>).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A915B-D49E-084F-ABF5-449E3C29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14/06/18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0D79-B712-7249-B48F-8EA487E3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BEBA-B231-764E-8B81-C2362688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162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741</TotalTime>
  <Words>576</Words>
  <Application>Microsoft Macintosh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Azure Functions (serverless computing)</vt:lpstr>
      <vt:lpstr>Serverless – l’evoluzione del cloud</vt:lpstr>
      <vt:lpstr>Serverless – l’evoluzione del cloud</vt:lpstr>
      <vt:lpstr>Componenti dell’offerta serverless di Azure</vt:lpstr>
      <vt:lpstr>Definizione</vt:lpstr>
      <vt:lpstr>PowerPoint Presentation</vt:lpstr>
      <vt:lpstr>Funzionalità</vt:lpstr>
      <vt:lpstr>Quali operazioni si possono eseguire con funzioni?</vt:lpstr>
      <vt:lpstr>Scenari chiave</vt:lpstr>
      <vt:lpstr>Esercitazione</vt:lpstr>
      <vt:lpstr>Esercitazione: Creare una funzione in Azure attivata da un timer</vt:lpstr>
      <vt:lpstr>Creare una funzione attivata dall'archiviazione BLOB di Azure </vt:lpstr>
      <vt:lpstr>Esercitazione: creare una funzione attivata da storage queue</vt:lpstr>
      <vt:lpstr>Azure logic apps</vt:lpstr>
      <vt:lpstr>Guida introduttiva: Creare il primo workflow di logic app</vt:lpstr>
      <vt:lpstr>Esercitazione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Panoramica sul Cloud</dc:title>
  <dc:creator>Salvatore Sorrentino</dc:creator>
  <cp:lastModifiedBy>Salvatore Sorrentino</cp:lastModifiedBy>
  <cp:revision>52</cp:revision>
  <dcterms:created xsi:type="dcterms:W3CDTF">2018-06-09T09:15:25Z</dcterms:created>
  <dcterms:modified xsi:type="dcterms:W3CDTF">2018-06-14T19:20:29Z</dcterms:modified>
</cp:coreProperties>
</file>