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1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3420-47F3-71FD-742B-86359F2F3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1269C-6166-770C-7AB5-A27FD6618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19A96-7A21-2B7E-E4FD-84197E41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BDF4E-CB27-0196-9869-9B33EA1B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8BCD6-475E-A166-B8C5-CF9BE784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374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79A7-7768-BFE1-1B4F-8838BB98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1175C1-5CB0-BFB9-EF6A-A43705E8E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EDB6B-C0E8-D47F-816B-9AB54AF7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D4DF9-46FA-5AF4-275B-632C5D5D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336AA-0D26-CCDA-85BC-6F5642B2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70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036CC6-8ACD-CDE5-CA5F-4895A9A1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65AC59-8A0D-A093-A693-40BA6EE24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28EF7-96E3-ED2E-97E7-157F1382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83058-BAEB-7D13-348C-64A6E3DB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18AB9-4210-A940-B16F-6488437C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35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1990F-9FF0-EAAD-52B8-25215115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5A0AF-B9F3-1DF4-4D62-585211D70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C0564-0048-F87D-EEA0-94F65940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C9268-768D-5C72-C247-F76F5D43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80D584-391E-C651-1631-24C0D7D8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02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DFCFD-0A2B-3F12-C1D5-909BA69E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35E7C2-D986-08FE-D814-682B2807E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55377-4DFA-F3FB-A37A-B7F1F19F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E0625-4F18-A0D9-80E2-F424242A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C85199-0EE0-5F8A-60B5-A3D80BD5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BD87A-CBDB-29E6-4C93-78F75C70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EA82C3-D9B8-7699-ACEE-987A461DD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85380-00E8-3306-CA7E-E6101DE7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8457B-A168-712D-F549-09E0BA56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674D4F-90DC-F593-861E-4D807F65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CBFA13-B20D-0373-5B44-1DD09943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1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1F017-FA19-783E-E936-94D181E0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7C32DB-A9CB-8469-7516-52DC1FC6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4CAF8E-037E-9697-F62A-D0A4F452F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D72E4E-A525-C2FE-2B91-2F295FFB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30DC59-D3D3-6BDD-AEE3-802C0197C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415C4D-D232-D262-EF34-8A0CBA58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58AB3A-B3F9-9505-EDF4-75EF7BBA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DD8E65-8F70-0F7A-5D79-4D2ED2D9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4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89DD8-72A8-634B-85E1-5370C0F8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0D17AF-1025-CEC8-74B1-343E5CEF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8AD6C2-2EE3-5CA0-4A85-92D58EC6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E08086-B4F7-84EA-B2B3-F863C8C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49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22E8A4-894F-F1FD-E531-89E3521D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455051-B158-EFBB-586D-3A2A3147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B14D66-88E2-ADC1-32D8-91CE2B91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52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AF67D-230A-9788-EB75-7646FDC1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126E18-FCAA-A248-C3CD-DD393BD3F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1DD30A-7047-3D7D-DAA0-752F0C9C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E0C2A-D5B3-46E6-9D54-9EA6DB05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AE65D1-BAC3-D281-914B-28D78431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509F50-11A0-810E-A551-2C51A656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38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81BC8-5DDD-56B7-D8E0-749F82B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AA7F28-1683-2954-AD6C-35AC35F0B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06ECD3-0C3F-9721-7AFE-08D9412AC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EBB708-5A85-55E7-D62F-AA99E9A8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47A1C7-81E9-B54D-CCAA-4B5C8880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61F11-3ACC-B531-7FF7-ACDD25A7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0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92A175-8700-D4F8-F163-7F89B39D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FC5F2E-972E-3599-069B-0A277C27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EECADE-F5C7-8B30-5381-76FD5596E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1D2CA-15C5-10C2-D466-07C22510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37F17-F169-454E-5205-DC10B6EE9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25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ar.com/maxar-space-systems/about" TargetMode="External"/><Relationship Id="rId2" Type="http://schemas.openxmlformats.org/officeDocument/2006/relationships/hyperlink" Target="https://www.plane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-solutions.airbu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-emprender.iica.int/iica-club/monitoreo-de-salud-vegetal-empleando-teledeteccion/" TargetMode="External"/><Relationship Id="rId2" Type="http://schemas.openxmlformats.org/officeDocument/2006/relationships/hyperlink" Target="https://www.geoearth.com.mx/imagenes-satelitales-mexi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ntera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BsSjtXAKnU" TargetMode="External"/><Relationship Id="rId2" Type="http://schemas.openxmlformats.org/officeDocument/2006/relationships/hyperlink" Target="https://www.sciencedirect.com/science/article/pii/S26660172240000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P2nnKWFRR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DA847-DF58-C052-6852-241058D9F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Referencias en Méxic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F67790-9FD0-3AEF-F8FF-A5C1E8A64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393" y="3623553"/>
            <a:ext cx="9144000" cy="744052"/>
          </a:xfrm>
        </p:spPr>
        <p:txBody>
          <a:bodyPr>
            <a:normAutofit/>
          </a:bodyPr>
          <a:lstStyle/>
          <a:p>
            <a:r>
              <a:rPr lang="es-MX" dirty="0"/>
              <a:t>See More. Know More. Grow better</a:t>
            </a:r>
          </a:p>
        </p:txBody>
      </p:sp>
    </p:spTree>
    <p:extLst>
      <p:ext uri="{BB962C8B-B14F-4D97-AF65-F5344CB8AC3E}">
        <p14:creationId xmlns:p14="http://schemas.microsoft.com/office/powerpoint/2010/main" val="354568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9DC2-E343-DA85-DE1B-580160D6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Socios clave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2405B-BFBE-3AE8-879F-FB396EE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Proovedores de imágenes: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https://www.planet.com/</a:t>
            </a:r>
            <a:endParaRPr lang="es-MX" dirty="0"/>
          </a:p>
          <a:p>
            <a:pPr marL="0" indent="0">
              <a:buNone/>
            </a:pPr>
            <a:r>
              <a:rPr lang="es-MX" dirty="0">
                <a:hlinkClick r:id="rId3"/>
              </a:rPr>
              <a:t>https://www.maxar.com/maxar-space-systems/about</a:t>
            </a:r>
            <a:endParaRPr lang="es-MX" dirty="0"/>
          </a:p>
          <a:p>
            <a:pPr marL="0" indent="0">
              <a:buNone/>
            </a:pPr>
            <a:r>
              <a:rPr lang="es-MX">
                <a:hlinkClick r:id="rId4"/>
              </a:rPr>
              <a:t>https://space-solutions.airbus.com/</a:t>
            </a:r>
            <a:endParaRPr lang="es-MX"/>
          </a:p>
          <a:p>
            <a:pPr marL="0" indent="0">
              <a:buNone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50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46414-3DBE-029D-9FAF-2CB375CD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10" y="153192"/>
            <a:ext cx="10515600" cy="1325563"/>
          </a:xfrm>
        </p:spPr>
        <p:txBody>
          <a:bodyPr/>
          <a:lstStyle/>
          <a:p>
            <a:r>
              <a:rPr lang="es-MX" dirty="0"/>
              <a:t>Rerencias - competidores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98E10-CA1B-4C91-69A7-6BE88C76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1690688"/>
            <a:ext cx="1151506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sz="2400" b="1" i="0" dirty="0">
                <a:effectLst/>
                <a:latin typeface="Montserrat" pitchFamily="2" charset="77"/>
              </a:rPr>
              <a:t>GEOEARTH</a:t>
            </a:r>
          </a:p>
          <a:p>
            <a:pPr marL="0" indent="0">
              <a:buNone/>
            </a:pPr>
            <a:r>
              <a:rPr lang="es-MX" sz="2400" dirty="0">
                <a:hlinkClick r:id="rId2"/>
              </a:rPr>
              <a:t>https://www.geoearth.com.mx/imagenes-satelitales-mexico/</a:t>
            </a: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/>
              <a:t>BIO Emprender </a:t>
            </a:r>
          </a:p>
          <a:p>
            <a:pPr marL="0" indent="0">
              <a:buNone/>
            </a:pPr>
            <a:r>
              <a:rPr lang="es-MX" sz="2400" dirty="0">
                <a:hlinkClick r:id="rId3"/>
              </a:rPr>
              <a:t>https://bio-emprender.iica.int/iica-club/monitoreo-de-salud-vegetal-empleando-teledeteccion/</a:t>
            </a: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/>
              <a:t>Planet </a:t>
            </a:r>
          </a:p>
          <a:p>
            <a:pPr marL="0" indent="0">
              <a:buNone/>
            </a:pPr>
            <a:r>
              <a:rPr lang="es-MX" sz="2400" dirty="0"/>
              <a:t>Aa 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/>
              <a:t>Empresas de drones que ofrezcan el dron y software de monitoreo </a:t>
            </a:r>
          </a:p>
          <a:p>
            <a:pPr marL="0" indent="0">
              <a:buNone/>
            </a:pPr>
            <a:r>
              <a:rPr lang="es-MX" sz="2400" dirty="0"/>
              <a:t>Deficiencia, neceistas un experto que opere el dron y que interprete correctamente los resultados. 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/>
              <a:t>Sentera: </a:t>
            </a:r>
          </a:p>
          <a:p>
            <a:pPr marL="0" indent="0">
              <a:buNone/>
            </a:pPr>
            <a:r>
              <a:rPr lang="es-MX" sz="2400" dirty="0">
                <a:hlinkClick r:id="rId4"/>
              </a:rPr>
              <a:t>https://sentera.com/</a:t>
            </a:r>
            <a:endParaRPr lang="es-MX" sz="2400" dirty="0"/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69395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1ED49-7594-6C7F-DCC9-75E4353B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8D6D9-B61C-19A9-B5BD-DEC80965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Cuestionarios, antes de seguir avanzado: Te gustaría tener acesso a imágenes satelitales ? , elaborar otras preguntas que esten relacionadas. </a:t>
            </a:r>
          </a:p>
          <a:p>
            <a:r>
              <a:rPr lang="es-MX" dirty="0"/>
              <a:t>Lista de espera, o lista de interesados antes del desarrollo </a:t>
            </a:r>
          </a:p>
        </p:txBody>
      </p:sp>
    </p:spTree>
    <p:extLst>
      <p:ext uri="{BB962C8B-B14F-4D97-AF65-F5344CB8AC3E}">
        <p14:creationId xmlns:p14="http://schemas.microsoft.com/office/powerpoint/2010/main" val="283536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BE6E3-6F7D-BA2E-5C37-CAADB2AB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Segmento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00E2A-861B-296F-04F3-504A0374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Datos globales</a:t>
            </a:r>
          </a:p>
          <a:p>
            <a:r>
              <a:rPr lang="es-MX" dirty="0"/>
              <a:t>Datos de USA y México </a:t>
            </a:r>
          </a:p>
          <a:p>
            <a:r>
              <a:rPr lang="es-MX" dirty="0"/>
              <a:t>Datos de México </a:t>
            </a:r>
          </a:p>
          <a:p>
            <a:r>
              <a:rPr lang="es-MX" dirty="0"/>
              <a:t>Datos de los principales estados de México en producción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El enfoque es la comercialización en México y USA </a:t>
            </a:r>
          </a:p>
        </p:txBody>
      </p:sp>
    </p:spTree>
    <p:extLst>
      <p:ext uri="{BB962C8B-B14F-4D97-AF65-F5344CB8AC3E}">
        <p14:creationId xmlns:p14="http://schemas.microsoft.com/office/powerpoint/2010/main" val="322309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A09E0-0FDD-06A8-747D-D930BD98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Entrevistas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137D59-BAA3-9434-69C4-F5BA6AA8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Evaluación de la salud del cultivo, le interesa a los agricultores?: </a:t>
            </a:r>
          </a:p>
          <a:p>
            <a:pPr lvl="1"/>
            <a:r>
              <a:rPr lang="es-MX" dirty="0"/>
              <a:t>Falta de agua </a:t>
            </a:r>
          </a:p>
          <a:p>
            <a:pPr lvl="1"/>
            <a:r>
              <a:rPr lang="es-MX" dirty="0"/>
              <a:t>Deficiencia en nutrientes </a:t>
            </a:r>
          </a:p>
          <a:p>
            <a:pPr lvl="1"/>
            <a:r>
              <a:rPr lang="es-MX" dirty="0"/>
              <a:t>Plagas </a:t>
            </a:r>
          </a:p>
          <a:p>
            <a:pPr lvl="1"/>
            <a:endParaRPr lang="es-MX" dirty="0"/>
          </a:p>
          <a:p>
            <a:pPr marL="457200" lvl="1" indent="0">
              <a:buNone/>
            </a:pPr>
            <a:r>
              <a:rPr lang="es-MX" dirty="0"/>
              <a:t>¿ Conoces tecnologias similares? 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60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AB29-B473-802F-236D-8160E886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 arituclos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0F718-27A2-251A-63DC-BCA6A455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https://www.sciencedirect.com/science/article/pii/S2666017224000026</a:t>
            </a:r>
            <a:endParaRPr lang="es-MX" dirty="0"/>
          </a:p>
          <a:p>
            <a:endParaRPr lang="es-MX" dirty="0"/>
          </a:p>
          <a:p>
            <a:r>
              <a:rPr lang="es-MX" dirty="0"/>
              <a:t>NVDI </a:t>
            </a:r>
          </a:p>
          <a:p>
            <a:pPr marL="0" indent="0">
              <a:buNone/>
            </a:pPr>
            <a:r>
              <a:rPr lang="es-MX" dirty="0">
                <a:hlinkClick r:id="rId3"/>
              </a:rPr>
              <a:t>https://www.youtube.com/watch?v=pBsSjtXAKnU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Medicion de metricas a lo largo del año, cambia </a:t>
            </a:r>
          </a:p>
          <a:p>
            <a:pPr marL="0" indent="0">
              <a:buNone/>
            </a:pPr>
            <a:r>
              <a:rPr lang="es-MX" dirty="0">
                <a:hlinkClick r:id="rId4"/>
              </a:rPr>
              <a:t>https://www.youtube.com/watch?v=rP2nnKWFRR0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7224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257</Words>
  <Application>Microsoft Macintosh PowerPoint</Application>
  <PresentationFormat>Panorámica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Montserrat</vt:lpstr>
      <vt:lpstr>Tema de Office</vt:lpstr>
      <vt:lpstr>Referencias en Méxic</vt:lpstr>
      <vt:lpstr>Socios clave </vt:lpstr>
      <vt:lpstr>Rerencias - competidores</vt:lpstr>
      <vt:lpstr>Validación</vt:lpstr>
      <vt:lpstr>Segmento de mercado</vt:lpstr>
      <vt:lpstr>Entrevistas </vt:lpstr>
      <vt:lpstr>Referencias arituclos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Orlando Marath Barraza Aguilar</dc:creator>
  <cp:lastModifiedBy>Orlando Marath Barraza Aguilar</cp:lastModifiedBy>
  <cp:revision>31</cp:revision>
  <dcterms:created xsi:type="dcterms:W3CDTF">2024-12-16T03:09:15Z</dcterms:created>
  <dcterms:modified xsi:type="dcterms:W3CDTF">2024-12-19T14:58:23Z</dcterms:modified>
</cp:coreProperties>
</file>