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5" r:id="rId3"/>
  </p:sldIdLst>
  <p:sldSz cx="12192000" cy="6858000"/>
  <p:notesSz cx="6858000" cy="9144000"/>
  <p:embeddedFontLst>
    <p:embeddedFont>
      <p:font typeface="Play" pitchFamily="2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Fj2Rkjzjgco8Tyy3PkwfxOWb/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2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28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3348038"/>
            <a:ext cx="9144000" cy="103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s-MX" dirty="0"/>
              <a:t>Selene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3393" y="4499274"/>
            <a:ext cx="9144000" cy="7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 dirty="0"/>
              <a:t>See More. Know More. Grow better</a:t>
            </a:r>
            <a:endParaRPr dirty="0"/>
          </a:p>
        </p:txBody>
      </p:sp>
      <p:pic>
        <p:nvPicPr>
          <p:cNvPr id="2050" name="Picture 2" descr="Plant - Free nature icons">
            <a:extLst>
              <a:ext uri="{FF2B5EF4-FFF2-40B4-BE49-F238E27FC236}">
                <a16:creationId xmlns:a16="http://schemas.microsoft.com/office/drawing/2014/main" id="{2435477D-7051-4A85-782C-61D7FE2A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559" y="1240118"/>
            <a:ext cx="2188882" cy="21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Validación</a:t>
            </a: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MX">
                <a:solidFill>
                  <a:srgbClr val="FF0000"/>
                </a:solidFill>
              </a:rPr>
              <a:t>Cuestionarios,</a:t>
            </a:r>
            <a:r>
              <a:rPr lang="es-MX"/>
              <a:t> antes de seguir avanzado: Te gustaría tener acesso a imágenes satelitales ? , elaborar otras preguntas que esten relacionadas.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 de espera, o lista de interesados antes del desarrollo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Macintosh PowerPoint</Application>
  <PresentationFormat>Panorámica</PresentationFormat>
  <Paragraphs>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Play</vt:lpstr>
      <vt:lpstr>Tema de Office</vt:lpstr>
      <vt:lpstr>Selene</vt:lpstr>
      <vt:lpstr>Validación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Orlando Marath Barraza Aguilar</dc:creator>
  <cp:lastModifiedBy>Orlando Marath Barraza Aguilar</cp:lastModifiedBy>
  <cp:revision>43</cp:revision>
  <dcterms:created xsi:type="dcterms:W3CDTF">2024-12-16T03:09:15Z</dcterms:created>
  <dcterms:modified xsi:type="dcterms:W3CDTF">2024-12-30T17:58:36Z</dcterms:modified>
</cp:coreProperties>
</file>