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>
        <p:scale>
          <a:sx n="94" d="100"/>
          <a:sy n="94" d="100"/>
        </p:scale>
        <p:origin x="15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3C900-89A0-027C-E3FB-65E6084CA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9E3E0-9701-DE99-10AF-BD73CC16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29071-5DF7-A047-E4CB-2473E844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1F1FA-104A-1820-5298-3EEC64C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CD2E8-2D1C-6E4B-3037-3C7A1199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9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99A8A-4D48-1C6F-5283-5F7900CC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BECB8D-FA92-AE0A-29FA-B950A108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5B32AD-BB34-ED18-6F98-D3B60093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488ED-F9FB-F7C1-6DD8-1E851655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CF0E-A3EF-2500-2661-C019CF32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1C57E-DB7A-570F-3365-25C799FDC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ADBF4D-B2A6-1748-22C0-DEEEB2408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ADD6D-6748-6632-8D70-C53E324E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FD192-8896-1F17-53DD-3B607CD9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57E2F-FCB4-6B81-D69C-C7E4430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21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8940-4EC2-CDE2-6E54-AE5E143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69ED7-E88D-18E6-30AB-BC3FAEAC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116DA-68E6-13E0-0F08-15FEE7EB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E7586-86B0-2246-B3B7-A0E2127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DEC8F-C099-FAD2-3BBC-EDB7AE59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4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081B-EEDE-0F12-7930-1782D9D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27642-CF36-368A-4119-F48839A5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0BC8F-D4D8-363A-6E26-8C8B06DD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85DAB-E1EF-CFC8-7E27-5CB4C0B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1818C-6924-BBC6-E352-C434399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8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00749-8047-8AFC-BC12-3DF36C26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BA3D9-D016-9E01-9D94-D031B3FF3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20DF1-B5F2-C894-771B-D0FC6FDF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F0A10E-21C3-34A9-0EE7-52D6A492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D33E9F-4AFF-9C9E-88E7-BC9D54F8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87D02-1856-85D0-206C-894F383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A770F-DC38-FE0E-DD9C-0BC6F658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D994B2-82CC-1BC4-F1C4-9897277D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1DD2D-6887-E348-AC11-949DE8C7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C1F280-CAD8-43CC-A504-D3BFB55D7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360CE-0866-6624-D080-223B3146D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423E67-7655-C552-3589-5D95938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FA88A-60B7-8BA8-B579-AEC2017C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BCF232-BDEC-2EB6-A063-769F3AE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95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2D9AA-A1ED-9B8A-F750-B2C859E7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0908D7-432F-440C-C16E-E10751E2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BE4F84-FA2B-401A-0642-3DFE4C24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730F2B-7309-81DB-2BDC-1F59BC51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4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D7769-1785-0A27-5A1F-D5828401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013CCA-D460-3EC9-CC93-5E5FFC0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BB3192-5F84-6F65-7EEC-2328403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12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193A1-2374-67FE-E59A-0ED9D93F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D0B72-0829-56AF-943B-47F1F3B6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31890E-6AE0-42FE-D8E9-134D824FA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3A7F03-A9C5-302B-5BAF-64D203C9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0FDAF-5186-C320-9433-0B3A535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14E280-C30B-A308-F92B-AD10340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25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5823-EE9E-4FDE-8BBC-11B7887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766E3-9E0B-F458-66A9-A1A671B7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D11D4-18F5-E31F-8EF6-7AC1324DA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0A013-82CD-5DF1-4C36-DA96184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D62513-118F-F349-4533-1CB0C01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C56BDD-1AE9-09B5-F0EC-DA1BC70C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96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8AC22A-DE7C-955F-3D8E-D4B0EFD5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3A3A2-1590-0502-4F5B-1804F81F7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1D262-A153-B875-15C1-69F30611C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4EB4D-7647-B447-8881-203BD0F79FF0}" type="datetimeFigureOut">
              <a:rPr lang="es-MX" smtClean="0"/>
              <a:t>08/02/25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D4E91-83EE-EC67-4C2C-C11F81DB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E5D5E-15B9-7591-9247-6C46A6731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19A80-5CF7-0643-BC4C-AFE39A6E48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9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aver.app/" TargetMode="External"/><Relationship Id="rId2" Type="http://schemas.openxmlformats.org/officeDocument/2006/relationships/hyperlink" Target="https://www.youtube.com/watch?v=cbcd6-m8sH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1FCE2-B0DD-5135-84BE-797BD5DFD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GCP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C1211-0FBE-9DF4-4E87-898EF96C1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143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3B69F-291B-D4F5-D559-EF0C3EA9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54882"/>
            <a:ext cx="10515600" cy="1325563"/>
          </a:xfrm>
        </p:spPr>
        <p:txBody>
          <a:bodyPr/>
          <a:lstStyle/>
          <a:p>
            <a:r>
              <a:rPr lang="es-MX" dirty="0"/>
              <a:t>Laboratorio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3A39F-F0F8-11D2-795B-EDE9B851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07647"/>
            <a:ext cx="10515600" cy="5215983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050" b="1" i="0" dirty="0">
                <a:effectLst/>
                <a:latin typeface="Inter"/>
              </a:rPr>
              <a:t>Lab Objective</a:t>
            </a:r>
          </a:p>
          <a:p>
            <a:pPr algn="l"/>
            <a:r>
              <a:rPr lang="es-MX" sz="1050" b="0" i="0" dirty="0">
                <a:effectLst/>
                <a:latin typeface="Inter"/>
              </a:rPr>
              <a:t>Enable learners to explore core GCP services, understand basic cloud concepts, and gain confidence navigating the GCP Console.</a:t>
            </a:r>
          </a:p>
          <a:p>
            <a:pPr algn="l"/>
            <a:r>
              <a:rPr lang="es-MX" sz="1050" b="1" i="0" dirty="0">
                <a:effectLst/>
                <a:latin typeface="Inter"/>
              </a:rPr>
              <a:t>Key Components to Include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s-MX" sz="1050" b="1" i="0" dirty="0">
                <a:effectLst/>
                <a:latin typeface="Inter"/>
              </a:rPr>
              <a:t>GCP Console Navigation</a:t>
            </a:r>
            <a:endParaRPr lang="es-MX" sz="105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Log in to the </a:t>
            </a:r>
            <a:r>
              <a:rPr lang="es-MX" sz="1000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GCP Console</a:t>
            </a:r>
            <a:r>
              <a:rPr lang="es-MX" sz="1000" b="0" i="0" dirty="0"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Explore the dashboard, menu structure (Compute, Storage, Networking, etc.), and project selection.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Introduce </a:t>
            </a:r>
            <a:r>
              <a:rPr lang="es-MX" sz="1000" b="1" i="0" dirty="0">
                <a:effectLst/>
                <a:latin typeface="Inter"/>
              </a:rPr>
              <a:t>Cloud Shell</a:t>
            </a:r>
            <a:r>
              <a:rPr lang="es-MX" sz="1000" b="0" i="0" dirty="0">
                <a:effectLst/>
                <a:latin typeface="Inter"/>
              </a:rPr>
              <a:t> (terminal access) and run a simple command (e.g., gcloud --version).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sz="1050" b="1" i="0" dirty="0">
                <a:effectLst/>
                <a:latin typeface="Inter"/>
              </a:rPr>
              <a:t>Create a Project</a:t>
            </a:r>
            <a:endParaRPr lang="es-MX" sz="105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Create a new project (or use the default one).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Explain how projects organize resources in GCP.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sz="1050" b="1" i="0" dirty="0">
                <a:effectLst/>
                <a:latin typeface="Inter"/>
              </a:rPr>
              <a:t>Enable APIs</a:t>
            </a:r>
            <a:endParaRPr lang="es-MX" sz="105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Enable APIs for Compute Engine, Cloud Storage, and Cloud Functions.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Highlight that most GCP services require APIs to be activated.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sz="1050" b="1" i="0" dirty="0">
                <a:effectLst/>
                <a:latin typeface="Inter"/>
              </a:rPr>
              <a:t>Compute Engine (Virtual Machines)</a:t>
            </a:r>
            <a:endParaRPr lang="es-MX" sz="105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Launch a VM instance:</a:t>
            </a:r>
          </a:p>
          <a:p>
            <a:pPr marL="1143000" lvl="2" indent="-228600" algn="l">
              <a:spcBef>
                <a:spcPts val="300"/>
              </a:spcBef>
              <a:buFont typeface="+mj-lt"/>
              <a:buAutoNum type="arabicPeriod"/>
            </a:pPr>
            <a:r>
              <a:rPr lang="es-MX" sz="900" b="0" i="0" dirty="0">
                <a:effectLst/>
                <a:latin typeface="Inter"/>
              </a:rPr>
              <a:t>Choose a region/zone, machine type (e.g., e2-micro for free tier), and boot disk (e.g., Debian).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Connect via SSH and run a simple command (e.g., echo "Hello World").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Delete the instance afterward to avoid costs.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sz="1050" b="1" i="0" dirty="0">
                <a:effectLst/>
                <a:latin typeface="Inter"/>
              </a:rPr>
              <a:t>Cloud Storage (Object Storage)</a:t>
            </a:r>
            <a:endParaRPr lang="es-MX" sz="105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Create a storage bucket (regional/multi-regional).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Upload a sample file (e.g., a text file or image).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Modify permissions to make the object publicly accessible (optional).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Delete the bucket afterward.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sz="1050" b="1" i="0" dirty="0">
                <a:effectLst/>
                <a:latin typeface="Inter"/>
              </a:rPr>
              <a:t>Budget Alerts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Set up a budget alert in the </a:t>
            </a:r>
            <a:r>
              <a:rPr lang="es-MX" sz="1000" b="1" i="0" dirty="0">
                <a:effectLst/>
                <a:latin typeface="Inter"/>
              </a:rPr>
              <a:t>Billing Console</a:t>
            </a:r>
            <a:r>
              <a:rPr lang="es-MX" sz="1000" b="0" i="0" dirty="0">
                <a:effectLst/>
                <a:latin typeface="Inter"/>
              </a:rPr>
              <a:t> (demo only—no real charges).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1000" b="0" i="0" dirty="0">
                <a:effectLst/>
                <a:latin typeface="Inter"/>
              </a:rPr>
              <a:t>Emphasize cost management best practices.</a:t>
            </a:r>
          </a:p>
          <a:p>
            <a:pPr marL="0" indent="0">
              <a:buNone/>
            </a:pPr>
            <a:r>
              <a:rPr lang="es-MX" sz="1050" b="1" i="0" dirty="0">
                <a:effectLst/>
                <a:latin typeface="Inter"/>
              </a:rPr>
              <a:t>7. Google CLI</a:t>
            </a:r>
          </a:p>
          <a:p>
            <a:pPr marL="0" indent="0">
              <a:buNone/>
            </a:pP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1204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8CC94-988F-97B5-B8E4-5F8677DE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22" y="365125"/>
            <a:ext cx="10515600" cy="1325563"/>
          </a:xfrm>
        </p:spPr>
        <p:txBody>
          <a:bodyPr/>
          <a:lstStyle/>
          <a:p>
            <a:r>
              <a:rPr lang="es-MX" dirty="0"/>
              <a:t>Tarea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C0254-241F-DC17-E9AE-286DD3B9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22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MX" b="1" i="0" dirty="0">
                <a:effectLst/>
                <a:latin typeface="Inter"/>
              </a:rPr>
              <a:t>Tasks for Students</a:t>
            </a:r>
          </a:p>
          <a:p>
            <a:pPr algn="l"/>
            <a:r>
              <a:rPr lang="es-MX" b="1" i="0" dirty="0">
                <a:effectLst/>
                <a:latin typeface="Inter"/>
              </a:rPr>
              <a:t>1. Lab Recap &amp; Reflection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Task</a:t>
            </a:r>
            <a:r>
              <a:rPr lang="es-MX" b="0" i="0" dirty="0">
                <a:effectLst/>
                <a:latin typeface="Inter"/>
              </a:rPr>
              <a:t>: Write a short reflection (1–2 paragraphs) on: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Which service (Compute Engine, Cloud Storage, etc.) was most interesting and why.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One challenge faced during the lab and how they resolved it.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Goal</a:t>
            </a:r>
            <a:r>
              <a:rPr lang="es-MX" b="0" i="0" dirty="0">
                <a:effectLst/>
                <a:latin typeface="Inter"/>
              </a:rPr>
              <a:t>: Encourage self-assessment and retention of key concepts.</a:t>
            </a:r>
          </a:p>
          <a:p>
            <a:pPr algn="l"/>
            <a:r>
              <a:rPr lang="es-MX" b="1" i="0" dirty="0">
                <a:effectLst/>
                <a:latin typeface="Inter"/>
              </a:rPr>
              <a:t>2. Create a Custom Compute Engine Instance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Task</a:t>
            </a:r>
            <a:r>
              <a:rPr lang="es-MX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Launch a new VM instance with a </a:t>
            </a:r>
            <a:r>
              <a:rPr lang="es-MX" b="1" i="0" dirty="0">
                <a:effectLst/>
                <a:latin typeface="Inter"/>
              </a:rPr>
              <a:t>custom configuration</a:t>
            </a:r>
            <a:r>
              <a:rPr lang="es-MX" b="0" i="0" dirty="0">
                <a:effectLst/>
                <a:latin typeface="Inter"/>
              </a:rPr>
              <a:t>: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Choose a non-default region/zone (e.g., europe-west1-b).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Use a larger machine type (e.g., e2-small).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Install a web server (Apache/Nginx) via startup script.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Deploy a simple HTML page (e.g., "Hello from my VM!").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Use the VM’s external IP to access the page.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Inter"/>
              </a:rPr>
              <a:t>Delete the instance afterward.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Deliverable</a:t>
            </a:r>
            <a:r>
              <a:rPr lang="es-MX" b="0" i="0" dirty="0">
                <a:effectLst/>
                <a:latin typeface="Inter"/>
              </a:rPr>
              <a:t>: Screenshot of the webpage + command/output for installing the server.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Goal</a:t>
            </a:r>
            <a:r>
              <a:rPr lang="es-MX" b="0" i="0" dirty="0">
                <a:effectLst/>
                <a:latin typeface="Inter"/>
              </a:rPr>
              <a:t>: Reinforce VM customization and basic web hosting.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275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B1E7-D526-A9DF-7824-86B99D7F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BEB66-59E5-4AC8-3F37-DD119CE2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https://www.youtube.com/watch?v=cbcd6-m8sHg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>
                <a:hlinkClick r:id="rId3"/>
              </a:rPr>
              <a:t>https://slidesaver.app/</a:t>
            </a:r>
            <a:endParaRPr lang="es-MX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6718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466</Words>
  <Application>Microsoft Macintosh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Inter</vt:lpstr>
      <vt:lpstr>Tema de Office</vt:lpstr>
      <vt:lpstr>Introducción a GCP</vt:lpstr>
      <vt:lpstr>Laboratorio 1</vt:lpstr>
      <vt:lpstr>Tarea 1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Orlando Marath Barraza Aguilar</dc:creator>
  <cp:lastModifiedBy>Orlando Marath Barraza Aguilar</cp:lastModifiedBy>
  <cp:revision>40</cp:revision>
  <dcterms:created xsi:type="dcterms:W3CDTF">2025-02-08T21:25:48Z</dcterms:created>
  <dcterms:modified xsi:type="dcterms:W3CDTF">2025-02-09T05:00:13Z</dcterms:modified>
</cp:coreProperties>
</file>