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>
        <p:scale>
          <a:sx n="104" d="100"/>
          <a:sy n="104" d="100"/>
        </p:scale>
        <p:origin x="113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3C900-89A0-027C-E3FB-65E6084CA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9E3E0-9701-DE99-10AF-BD73CC16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29071-5DF7-A047-E4CB-2473E844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1F1FA-104A-1820-5298-3EEC64C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CD2E8-2D1C-6E4B-3037-3C7A1199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9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99A8A-4D48-1C6F-5283-5F7900CC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BECB8D-FA92-AE0A-29FA-B950A108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5B32AD-BB34-ED18-6F98-D3B60093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488ED-F9FB-F7C1-6DD8-1E851655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CF0E-A3EF-2500-2661-C019CF32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1C57E-DB7A-570F-3365-25C799FDC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ADBF4D-B2A6-1748-22C0-DEEEB2408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ADD6D-6748-6632-8D70-C53E324E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FD192-8896-1F17-53DD-3B607CD9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57E2F-FCB4-6B81-D69C-C7E4430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21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8940-4EC2-CDE2-6E54-AE5E143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69ED7-E88D-18E6-30AB-BC3FAEAC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116DA-68E6-13E0-0F08-15FEE7EB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E7586-86B0-2246-B3B7-A0E2127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DEC8F-C099-FAD2-3BBC-EDB7AE59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4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081B-EEDE-0F12-7930-1782D9D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27642-CF36-368A-4119-F48839A5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0BC8F-D4D8-363A-6E26-8C8B06DD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85DAB-E1EF-CFC8-7E27-5CB4C0B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1818C-6924-BBC6-E352-C434399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8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00749-8047-8AFC-BC12-3DF36C26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BA3D9-D016-9E01-9D94-D031B3FF3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20DF1-B5F2-C894-771B-D0FC6FDF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F0A10E-21C3-34A9-0EE7-52D6A492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D33E9F-4AFF-9C9E-88E7-BC9D54F8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87D02-1856-85D0-206C-894F383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A770F-DC38-FE0E-DD9C-0BC6F658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D994B2-82CC-1BC4-F1C4-9897277D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1DD2D-6887-E348-AC11-949DE8C7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C1F280-CAD8-43CC-A504-D3BFB55D7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360CE-0866-6624-D080-223B3146D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423E67-7655-C552-3589-5D95938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FA88A-60B7-8BA8-B579-AEC2017C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BCF232-BDEC-2EB6-A063-769F3AE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95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2D9AA-A1ED-9B8A-F750-B2C859E7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0908D7-432F-440C-C16E-E10751E2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BE4F84-FA2B-401A-0642-3DFE4C24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730F2B-7309-81DB-2BDC-1F59BC51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4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D7769-1785-0A27-5A1F-D5828401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013CCA-D460-3EC9-CC93-5E5FFC0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BB3192-5F84-6F65-7EEC-2328403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12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193A1-2374-67FE-E59A-0ED9D93F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D0B72-0829-56AF-943B-47F1F3B6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31890E-6AE0-42FE-D8E9-134D824FA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3A7F03-A9C5-302B-5BAF-64D203C9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0FDAF-5186-C320-9433-0B3A535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14E280-C30B-A308-F92B-AD10340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25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5823-EE9E-4FDE-8BBC-11B7887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766E3-9E0B-F458-66A9-A1A671B7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D11D4-18F5-E31F-8EF6-7AC1324DA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0A013-82CD-5DF1-4C36-DA96184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D62513-118F-F349-4533-1CB0C01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C56BDD-1AE9-09B5-F0EC-DA1BC70C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96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8AC22A-DE7C-955F-3D8E-D4B0EFD5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3A3A2-1590-0502-4F5B-1804F81F7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1D262-A153-B875-15C1-69F30611C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D4E91-83EE-EC67-4C2C-C11F81DB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E5D5E-15B9-7591-9247-6C46A6731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9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bcd6-m8sH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learn/certification/cloud-digital-leader?utm_source=chatgpt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1FCE2-B0DD-5135-84BE-797BD5DFD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GCP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C1211-0FBE-9DF4-4E87-898EF96C1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143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B1E7-D526-A9DF-7824-86B99D7F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BEB66-59E5-4AC8-3F37-DD119CE2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https://www.youtube.com/watch?v=cbcd6-m8sHg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671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C6026-4285-A77B-079D-2E7130F8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F58E-2094-C900-3588-81591925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35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22CC0-8F4F-5C35-F359-C42AD33E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6A450-74F2-ABA4-EB81-A900F39B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El material que vermemos está basado en materiales recomendados para el certificado de GCP CDL.</a:t>
            </a:r>
          </a:p>
          <a:p>
            <a:endParaRPr lang="es-MX" dirty="0"/>
          </a:p>
          <a:p>
            <a:r>
              <a:rPr lang="es-MX" dirty="0"/>
              <a:t>Esta certificación está diseñada para profesionales que buscan demostrar su conocimiento en cómo la nube puede beneficiar a las organizaciones, sin requerir una experiencia técnica profunda. </a:t>
            </a:r>
            <a:r>
              <a:rPr lang="es-MX" dirty="0">
                <a:hlinkClick r:id="rId2"/>
              </a:rPr>
              <a:t>cloud.google.com</a:t>
            </a:r>
            <a:endParaRPr lang="es-MX" dirty="0"/>
          </a:p>
          <a:p>
            <a:r>
              <a:rPr lang="es-MX" b="1" dirty="0"/>
              <a:t>¿Qué se aprende con esta certificación?</a:t>
            </a:r>
            <a:endParaRPr lang="es-MX" dirty="0"/>
          </a:p>
          <a:p>
            <a:r>
              <a:rPr lang="es-MX" dirty="0"/>
              <a:t>Al obtener la certificación de Líder Digital en la Nube, desarrollarás competencias 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Conceptos Básicos de la Nube:</a:t>
            </a:r>
            <a:r>
              <a:rPr lang="es-MX" dirty="0"/>
              <a:t> Comprender los principios fundamentales de la computación en la nube y sus ventajas para las empresas.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Productos y Servicios de Google Cloud:</a:t>
            </a:r>
            <a:r>
              <a:rPr lang="es-MX" dirty="0"/>
              <a:t> Familiarizarte con las soluciones principales que ofrece Google Cloud y cómo se aplican en distintos contextos empresariales.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Transformación Digital:</a:t>
            </a:r>
            <a:r>
              <a:rPr lang="es-MX" dirty="0"/>
              <a:t> Entender cómo la adopción de tecnologías en la nube puede impulsar la innovación y eficiencia en las organizaciones.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Seguridad y Confiabilidad:</a:t>
            </a:r>
            <a:r>
              <a:rPr lang="es-MX" dirty="0"/>
              <a:t> Aprender sobre las prácticas recomendadas para mantener la seguridad y confiabilidad en entornos de nube.</a:t>
            </a:r>
          </a:p>
          <a:p>
            <a:r>
              <a:rPr lang="es-MX" dirty="0"/>
              <a:t>Esta certificación es ideal para aquellos que desean liderar iniciativas de transformación digital y aprovechar las capacidades de la nube para generar valor en sus organizaciones.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79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3E67D-1165-D2CC-F0C6-511F8D02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el computo en la nube?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5F05A-A769-5E0B-5901-61B18D9C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</a:t>
            </a:r>
            <a:r>
              <a:rPr lang="es-MX" b="1" dirty="0"/>
              <a:t>computación en la nube</a:t>
            </a:r>
            <a:r>
              <a:rPr lang="es-MX" dirty="0"/>
              <a:t> (</a:t>
            </a:r>
            <a:r>
              <a:rPr lang="es-MX" i="1" dirty="0"/>
              <a:t>Cloud Computing</a:t>
            </a:r>
            <a:r>
              <a:rPr lang="es-MX" dirty="0"/>
              <a:t>) es un modelo de prestación de servicios de TI a través de internet. En lugar de ejecutar aplicaciones o almacenar datos en servidores locales o en una computadora personal, la nube permite </a:t>
            </a:r>
            <a:r>
              <a:rPr lang="es-MX" b="1" dirty="0"/>
              <a:t>acceder a recursos computacionales bajo demanda</a:t>
            </a:r>
            <a:r>
              <a:rPr lang="es-MX" dirty="0"/>
              <a:t>, como servidores, almacenamiento, bases de datos,  procesamiento, despliegue de soluciones etc.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33850F-3353-8655-499D-445FBE23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72" y="4509502"/>
            <a:ext cx="7772400" cy="18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EBFC0-9982-C545-A5BD-BFB97843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Evolución del cloud hosting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648E6D-D842-4A5D-AA7C-985C508F7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12" y="1573834"/>
            <a:ext cx="7661986" cy="4351338"/>
          </a:xfrm>
        </p:spPr>
      </p:pic>
    </p:spTree>
    <p:extLst>
      <p:ext uri="{BB962C8B-B14F-4D97-AF65-F5344CB8AC3E}">
        <p14:creationId xmlns:p14="http://schemas.microsoft.com/office/powerpoint/2010/main" val="288301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6E87-A7BB-7CD8-C256-7BA84267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google?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2DB49-E9E5-4F79-84A6-6053643C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09" y="5404801"/>
            <a:ext cx="10515600" cy="1170782"/>
          </a:xfrm>
        </p:spPr>
        <p:txBody>
          <a:bodyPr/>
          <a:lstStyle/>
          <a:p>
            <a:r>
              <a:rPr lang="es-MX" dirty="0"/>
              <a:t>Hadoop, es una de razones por las cuales google sobresalio del resto de los competidores de buscadores de web en la epoca.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E62623-2AC4-F024-60B7-208919EE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08171"/>
            <a:ext cx="5980860" cy="32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13B1F-3241-D7A9-CE06-65FAC83F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40" y="0"/>
            <a:ext cx="10515600" cy="1325563"/>
          </a:xfrm>
        </p:spPr>
        <p:txBody>
          <a:bodyPr/>
          <a:lstStyle/>
          <a:p>
            <a:r>
              <a:rPr lang="es-MX" dirty="0"/>
              <a:t>Qué es google cloud?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242BF-8758-44B7-AD5F-9A22EA5F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9" y="1187671"/>
            <a:ext cx="11904921" cy="2033994"/>
          </a:xfrm>
        </p:spPr>
        <p:txBody>
          <a:bodyPr>
            <a:normAutofit/>
          </a:bodyPr>
          <a:lstStyle/>
          <a:p>
            <a:r>
              <a:rPr lang="es-MX" sz="2400" b="1" dirty="0"/>
              <a:t>Google Cloud Platform (GCP)</a:t>
            </a:r>
            <a:r>
              <a:rPr lang="es-MX" sz="2400" dirty="0"/>
              <a:t> es un conjunto de servicios en la nube proporcionado por Google, que permite a empresas y desarrolladores almacenar datos, ejecutar aplicaciones, procesar información y utilizar herramientas avanzadas de </a:t>
            </a:r>
            <a:r>
              <a:rPr lang="es-MX" sz="2400" b="1" dirty="0"/>
              <a:t>inteligencia artificial y análisis de datos</a:t>
            </a:r>
            <a:r>
              <a:rPr lang="es-MX" sz="2400" dirty="0"/>
              <a:t>.</a:t>
            </a:r>
          </a:p>
          <a:p>
            <a:pPr marL="0" indent="0">
              <a:buNone/>
            </a:pPr>
            <a:r>
              <a:rPr lang="es-MX" sz="2400" dirty="0"/>
              <a:t>El primer servicio fue app engine en 2008.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6C679A-F43B-BFBE-848B-02322BB0125D}"/>
              </a:ext>
            </a:extLst>
          </p:cNvPr>
          <p:cNvSpPr txBox="1"/>
          <p:nvPr/>
        </p:nvSpPr>
        <p:spPr>
          <a:xfrm>
            <a:off x="668079" y="2871987"/>
            <a:ext cx="1162315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/>
              <a:t>Principales Características de Google Cloud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Computación en la Nube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Permite ejecutar aplicaciones en máquinas virtuales, Kubernetes o sin servidores (</a:t>
            </a:r>
            <a:r>
              <a:rPr lang="es-MX" sz="1600" i="1" dirty="0"/>
              <a:t>serverless</a:t>
            </a:r>
            <a:r>
              <a:rPr lang="es-MX" sz="1600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b="1" dirty="0"/>
              <a:t>Ejemplo:</a:t>
            </a:r>
            <a:r>
              <a:rPr lang="es-MX" sz="1600" dirty="0"/>
              <a:t> Google Compute Engine, Google Kubernetes Engine, Cloud Run.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Almacenamiento y Bases de Datos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Ofrece almacenamiento escalable para datos estructurados y no estructurados.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b="1" dirty="0"/>
              <a:t>Ejemplo:</a:t>
            </a:r>
            <a:r>
              <a:rPr lang="es-MX" sz="1600" dirty="0"/>
              <a:t> Google Cloud Storage, BigQuery, Cloud SQL, Firestore.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Big Data y Análisis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Herramientas para procesar grandes volúmenes de datos en tiempo real.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b="1" dirty="0"/>
              <a:t>Ejemplo:</a:t>
            </a:r>
            <a:r>
              <a:rPr lang="es-MX" sz="1600" dirty="0"/>
              <a:t> BigQuery (análisis de datos masivos), Dataflow (procesamiento de datos en streaming).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Inteligencia Artificial y Machine Learning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APIs y plataformas para entrenar modelos de IA con datos en la nube.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b="1" dirty="0"/>
              <a:t>Ejemplo:</a:t>
            </a:r>
            <a:r>
              <a:rPr lang="es-MX" sz="1600" dirty="0"/>
              <a:t> Vertex AI, AutoML, AI Platform.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Seguridad y Redes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Infraestructura segura con control de acceso, protección contra ataques y redes privadas.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b="1" dirty="0"/>
              <a:t>Ejemplo:</a:t>
            </a:r>
            <a:r>
              <a:rPr lang="es-MX" sz="1600" dirty="0"/>
              <a:t> VPC, Cloud Armor, IAM (Identity and Access Management).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Desarrollo de Aplicaciones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Facilita la creación y despliegue de aplicaciones web y móviles.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b="1" dirty="0"/>
              <a:t>Ejemplo:</a:t>
            </a:r>
            <a:r>
              <a:rPr lang="es-MX" sz="1600" dirty="0"/>
              <a:t> Firebase, Cloud Functions, App Engine.</a:t>
            </a:r>
          </a:p>
        </p:txBody>
      </p:sp>
    </p:spTree>
    <p:extLst>
      <p:ext uri="{BB962C8B-B14F-4D97-AF65-F5344CB8AC3E}">
        <p14:creationId xmlns:p14="http://schemas.microsoft.com/office/powerpoint/2010/main" val="168508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E49D-7910-36B0-FC9A-753AFF09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del computo en la nube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7DC0C-6F1B-339A-CAE1-62434504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b="1" dirty="0"/>
              <a:t>Ventajas de la Computación en la Nube (Cloud Computing)</a:t>
            </a:r>
          </a:p>
          <a:p>
            <a:pPr marL="0" indent="0">
              <a:buNone/>
            </a:pPr>
            <a:r>
              <a:rPr lang="es-MX" dirty="0"/>
              <a:t>La </a:t>
            </a:r>
            <a:r>
              <a:rPr lang="es-MX" b="1" dirty="0"/>
              <a:t>computación en la nube</a:t>
            </a:r>
            <a:r>
              <a:rPr lang="es-MX" dirty="0"/>
              <a:t> ha revolucionado la forma en que las empresas y usuarios individuales acceden a los servicios de TI. Aquí están sus principales ventajas:</a:t>
            </a:r>
          </a:p>
          <a:p>
            <a:pPr marL="0" indent="0">
              <a:buNone/>
            </a:pPr>
            <a:r>
              <a:rPr lang="es-MX" b="1" dirty="0"/>
              <a:t>1️⃣ Escalabilidad y Flexibilidad</a:t>
            </a:r>
          </a:p>
          <a:p>
            <a:pPr marL="0" indent="0">
              <a:buNone/>
            </a:pPr>
            <a:r>
              <a:rPr lang="es-MX" b="1" dirty="0"/>
              <a:t>2️⃣ Reducción de Costos</a:t>
            </a:r>
          </a:p>
          <a:p>
            <a:pPr marL="0" indent="0">
              <a:buNone/>
            </a:pPr>
            <a:r>
              <a:rPr lang="es-MX" b="1" dirty="0"/>
              <a:t>3️⃣ Accesibilidad y Trabajo Remoto</a:t>
            </a:r>
          </a:p>
          <a:p>
            <a:pPr marL="0" indent="0">
              <a:buNone/>
            </a:pPr>
            <a:r>
              <a:rPr lang="es-MX" b="1" dirty="0"/>
              <a:t>4️⃣ Seguridad y Recuperación ante Desastres</a:t>
            </a:r>
          </a:p>
          <a:p>
            <a:pPr marL="0" indent="0">
              <a:buNone/>
            </a:pPr>
            <a:r>
              <a:rPr lang="es-MX" b="1" dirty="0"/>
              <a:t>5️⃣ Integración con Inteligencia Artificial y Big Data</a:t>
            </a:r>
          </a:p>
          <a:p>
            <a:pPr marL="0" indent="0">
              <a:buNone/>
            </a:pPr>
            <a:r>
              <a:rPr lang="es-MX" b="1" dirty="0"/>
              <a:t>6️⃣ Alta Disponibilidad y Redundancia</a:t>
            </a:r>
          </a:p>
          <a:p>
            <a:pPr marL="0" indent="0">
              <a:buNone/>
            </a:pPr>
            <a:r>
              <a:rPr lang="es-MX" b="1" dirty="0"/>
              <a:t>7️⃣ Fácil Implementación y Gestión</a:t>
            </a:r>
          </a:p>
          <a:p>
            <a:endParaRPr lang="es-MX" b="1" dirty="0"/>
          </a:p>
          <a:p>
            <a:pPr marL="0" indent="0">
              <a:buNone/>
            </a:pPr>
            <a:r>
              <a:rPr lang="es-MX" b="1" dirty="0"/>
              <a:t>Conclusión</a:t>
            </a:r>
          </a:p>
          <a:p>
            <a:pPr marL="0" indent="0">
              <a:buNone/>
            </a:pPr>
            <a:r>
              <a:rPr lang="es-MX" dirty="0"/>
              <a:t>La computación en la nube ofrece </a:t>
            </a:r>
            <a:r>
              <a:rPr lang="es-MX" b="1" dirty="0"/>
              <a:t>escalabilidad, ahorro de costos, accesibilidad, seguridad y herramientas avanzadas</a:t>
            </a:r>
            <a:r>
              <a:rPr lang="es-MX" dirty="0"/>
              <a:t> para cualquier tipo de empresa o usuario. Es la base de la transformación digital y seguirá evolucionando con tecnologías emergentes como </a:t>
            </a:r>
            <a:r>
              <a:rPr lang="es-MX" b="1" dirty="0"/>
              <a:t>IA, IoT y computación cuántica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22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3B69F-291B-D4F5-D559-EF0C3EA9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Laboratorio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3A39F-F0F8-11D2-795B-EDE9B851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49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683</Words>
  <Application>Microsoft Macintosh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Introducción a GCP</vt:lpstr>
      <vt:lpstr>Indice</vt:lpstr>
      <vt:lpstr>Presentación de PowerPoint</vt:lpstr>
      <vt:lpstr>Qué es el computo en la nube?</vt:lpstr>
      <vt:lpstr>Evolución del cloud hosting</vt:lpstr>
      <vt:lpstr>Qué es google? </vt:lpstr>
      <vt:lpstr>Qué es google cloud? </vt:lpstr>
      <vt:lpstr>Beneficios del computo en la nube</vt:lpstr>
      <vt:lpstr>Laboratorio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Orlando Marath Barraza Aguilar</dc:creator>
  <cp:lastModifiedBy>Orlando Marath Barraza Aguilar</cp:lastModifiedBy>
  <cp:revision>26</cp:revision>
  <dcterms:created xsi:type="dcterms:W3CDTF">2025-02-08T21:25:48Z</dcterms:created>
  <dcterms:modified xsi:type="dcterms:W3CDTF">2025-02-09T03:34:21Z</dcterms:modified>
</cp:coreProperties>
</file>