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6"/>
  </p:notesMasterIdLst>
  <p:sldIdLst>
    <p:sldId id="256" r:id="rId4"/>
    <p:sldId id="257" r:id="rId5"/>
  </p:sldIdLst>
  <p:sldSz cx="12192000" cy="6858000"/>
  <p:notesSz cx="6858000" cy="9144000"/>
  <p:defaultTextStyle>
    <a:defPPr>
      <a:defRPr lang="es-E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s-ES"/>
              <a:t>10/30/2013</a:t>
            </a:fld>
            <a:endParaRPr lang="es-ES"/>
          </a:p>
        </p:txBody>
      </p:sp>
      <p:sp>
        <p:nvSpPr>
          <p:cNvPr id="4" name="Marcador de imagen de diapositiva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s-ES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Marcador de notas 4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s-ES">
              <a:latin typeface="Arial"/>
              <a:cs typeface="Arial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s-ES"/>
              <a:t>1</a:t>
            </a:fld>
            <a:endParaRPr lang="es-E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2D1B4C8-5627-24D0-7021-77435EAE2D74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Diapositiva d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s-ES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ítulo y texto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Título vertical y tex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ítulo y objeto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Encabezado de secció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Dos objeto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ació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Solo el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En blanc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ido con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Imagen con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s-ES"/>
              <a:t>Haga clic en el icono para agregar una imagen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Introdución a git y Gitub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434136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Links</a:t>
            </a:r>
            <a:endParaRPr/>
          </a:p>
        </p:txBody>
      </p:sp>
      <p:sp>
        <p:nvSpPr>
          <p:cNvPr id="578522682" name="Marcador de contenid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ONLYOFFICE/8.2.2.22</Application>
  <PresentationFormat>On-screen Show (4:3)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2025-02-10T01:09:57Z</dcterms:modified>
</cp:coreProperties>
</file>