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835bf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835bf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Keyos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Stock Market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By John Hakim, Noel Johny, Jace LeComte, Orlando Marino and Yousif Kashat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Goal &amp; </a:t>
            </a:r>
            <a:r>
              <a:rPr lang="en"/>
              <a:t>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website that provides financial </a:t>
            </a:r>
            <a:r>
              <a:rPr lang="en" sz="1600"/>
              <a:t>insight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Display relevant information that is valuable for investors.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Forecast buying and selling points of specific stocks.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must pay a fee to access stock forecasts.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are notified when stocks are optimal buy/sell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6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Collaboration and Development T</a:t>
            </a:r>
            <a:r>
              <a:rPr lang="en"/>
              <a:t>ools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904650" y="1053700"/>
            <a:ext cx="57798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Drive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Team Drive to keep all documents organized and allow for </a:t>
            </a:r>
            <a:r>
              <a:rPr lang="en" sz="1400"/>
              <a:t>collaborative</a:t>
            </a:r>
            <a:r>
              <a:rPr lang="en" sz="1400"/>
              <a:t> work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Trello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Keep track of sprint goals and tasks (SCRUM)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GroupMe &amp; Slack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Primary method of communication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Revision management and software development platform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 Studio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PyCharm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Notepad ++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Postman</a:t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474" y="1379636"/>
            <a:ext cx="952475" cy="9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450" y="1379038"/>
            <a:ext cx="952475" cy="95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707" y="2421313"/>
            <a:ext cx="1311700" cy="9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8659" y="3493075"/>
            <a:ext cx="2804375" cy="8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709550" y="1122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Architectural Overview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094800" y="1578800"/>
            <a:ext cx="6506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FrontEnd - Angular 7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Frontend javascript </a:t>
            </a:r>
            <a:r>
              <a:rPr lang="en" sz="1400"/>
              <a:t>framework.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- .Net core Web Api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 source, cross platform, secure authentication.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ML Backend - Python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Python-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Simple to learn and implement.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Powerful  high-level programing language great for big data sets, and machine learning.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Python also has a very extensive set libraries.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5400" y="0"/>
            <a:ext cx="2794200" cy="1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38770" r="0" t="0"/>
          <a:stretch/>
        </p:blipFill>
        <p:spPr>
          <a:xfrm>
            <a:off x="7106575" y="0"/>
            <a:ext cx="1710874" cy="1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6900" y="290825"/>
            <a:ext cx="1068200" cy="11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Backend Libraries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Stocker: a stock analysis and prediction toolkit that uses additive models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Pandas: high performance, easy to use data </a:t>
            </a:r>
            <a:r>
              <a:rPr lang="en"/>
              <a:t>structures</a:t>
            </a:r>
            <a:r>
              <a:rPr lang="en"/>
              <a:t> that include data analysis tools which will allow us to more effectively review and manipulate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Numpy: library for numerical </a:t>
            </a:r>
            <a:r>
              <a:rPr lang="en"/>
              <a:t>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Scipy: another library that will be used for mathematics and numerical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QuantPy: library that will be used for quantitative finance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Pynance: allows for retrieving, analyzing and visualizing data from stock market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Zipline: an event driven system for backtesting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Matplotlib: in the case that Pynance does not provide us with the visualizations we desire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Tensorflow: provides machine learning features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Finish all user stories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User Interface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all QA test for user authentication system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Object Oriented Design and Computational Analysis to architect the software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Begin implementing algorithms used for the back end predictive models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Extract the </a:t>
            </a:r>
            <a:r>
              <a:rPr lang="en" sz="1400"/>
              <a:t>necessary</a:t>
            </a:r>
            <a:r>
              <a:rPr lang="en" sz="1400"/>
              <a:t> data for the back end </a:t>
            </a:r>
            <a:r>
              <a:rPr lang="en" sz="1400"/>
              <a:t>computations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Role Management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Outline and update project documentation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9579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Balancing time in learning as we go, while still completing our user stories for the week.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Coordinating schedules to maximize efficient team effort and synergy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Assigning roles for specific tasks to be accomplished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Staying organized and focused on the end goal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our time efficiently and productively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wasting effort on overly ambitious sprints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the ability to break down problems when all components are being merged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Predicting future outcomes is never guaranteed especially for stocks and crypto currency.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Overtraining our algorithm with large datasets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Q&amp;A?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386800" y="16389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