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3F0-EEEC-457A-AF39-273F9E2F9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FEF2A-BD6D-4B56-8017-966258BE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3984-437D-4086-8600-A1276AA4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F3BE-C433-495D-B770-1B2CBDAF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5816-90A5-4DB2-8357-3569B88E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D4E0-2EC0-4E24-A3A3-6508828E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7AB6-4037-4976-9344-F6097F41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D1B3-05B3-4C54-AE7A-8F9F3FB5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52F2-8BFF-4CBA-813F-DF060DC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2C53-3EF6-4F7B-8389-8DCE661C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4C53A-9558-4174-AD9E-96A7EAC95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47DE1-4B09-4FFC-B7D0-36C30CDA1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F281-C092-4317-ACFB-60F48B12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3B05-8E70-4D40-B902-6EC3E881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36EC-4DB7-4B0E-A758-E86FF358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CDAC-3F35-4E87-A182-85BC6251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2693-1D7B-4F6B-8C2F-C1DE5DE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15A2-F7A5-41E7-B2B1-B99AFD38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A6BC-CCF8-4777-9D96-D50E8258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E9CC-32B3-4EDF-AFE2-154A270E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4EA2-4884-46AE-B856-6C09452D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081E-5A28-47F1-B539-A81E4001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1970-C1AF-4075-A9BE-F02267AE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FB10-E22F-42C4-9F8D-A6760AB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36B5-BDFE-4588-85E4-7270C0F7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B9FB-E018-4DCE-81B0-200F3F05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8768-0A2D-4C9D-B1C3-3AEB9AB00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A152-58ED-44B0-8316-4062EDDF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FC91-7207-415E-A2F1-691C3ABD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B0C2-CE1A-414B-BD73-E4161E1E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F2B9-9CB0-43BA-92BD-EED23CBE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53D-2D4C-4266-8AD0-D40F5212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F20A-CD0D-4668-8AB2-43FF241B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E7C0-91CD-4610-8D39-E4DD80AB5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AE7FA-A8EF-427C-B2FA-C32E0950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512F1-79CF-4A6F-9527-8B9269C1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20B61-CD7D-4B87-961E-E3EFDAF4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84B3C-490A-4D25-9388-B0F25B6B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1E98A-ED93-41F4-A513-8EEA7EB8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5E33-6DE1-4C9D-A367-0153F29A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F89B1-2E36-44DC-A4DE-7895B299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D20D0-E387-4EC5-9ADC-EB455FC2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C9B22-A085-4185-BA8A-91C877F1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97A83-4ED2-4EAE-82BD-C8071F5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30727-4083-44A7-98E6-68DCE1D0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47648-BBDA-4D0E-819B-1DA7A6F0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FB9-CB9F-474A-B33B-0C8E72BF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5400-9917-43FC-96AF-310E4BFF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AC2F-9F63-4758-A08B-9017D1DA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0E1C-70DA-4D14-A9BA-BAC002B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7096-D5A4-4252-B18A-104072EB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D276-DD0E-4D1C-8539-8E3D0CD2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B5CB-23BE-4ACD-9E8F-71AA2927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69626-F337-45C4-9414-095B180B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1C0F1-3374-4A64-B510-9D33AFE9C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50DA7-FB6C-42FF-806E-F2784348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1EDB-0C0D-4825-8B37-19E21F14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9272-7EDA-4F26-B885-6B6AF4AC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51967-7B07-4E20-A353-3DFD8E85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0077-E8D1-48B0-B93B-5EF6775C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579F-D6C3-4B81-B765-A730620C9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155E-3BF8-4D7D-919D-9F3A86CEC07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DC66-038F-485A-9263-B2EB2445A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B708-F352-4108-AF3D-883712A9E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B64D-F11F-48EF-8C90-E6FAA54B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28E4-697F-41AB-8EA7-BF16EA377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2147-F421-42C1-95B7-0576F2443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4A1D313-D72F-46AB-932F-B972BC26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671513"/>
            <a:ext cx="46767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7A210-593D-427A-BABA-E156EECE952A}"/>
              </a:ext>
            </a:extLst>
          </p:cNvPr>
          <p:cNvSpPr txBox="1"/>
          <p:nvPr/>
        </p:nvSpPr>
        <p:spPr>
          <a:xfrm>
            <a:off x="485775" y="671513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5356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A210-593D-427A-BABA-E156EECE952A}"/>
              </a:ext>
            </a:extLst>
          </p:cNvPr>
          <p:cNvSpPr txBox="1"/>
          <p:nvPr/>
        </p:nvSpPr>
        <p:spPr>
          <a:xfrm>
            <a:off x="485775" y="671513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</a:t>
            </a:r>
          </a:p>
        </p:txBody>
      </p:sp>
      <p:pic>
        <p:nvPicPr>
          <p:cNvPr id="2050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441EE1B-95E6-4E9D-A4DB-C8AAD95F3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4" t="13731" r="3790" b="9731"/>
          <a:stretch/>
        </p:blipFill>
        <p:spPr bwMode="auto">
          <a:xfrm>
            <a:off x="1304924" y="1040845"/>
            <a:ext cx="9582151" cy="49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54BA2B-9997-433B-B682-12F15C5E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928687"/>
            <a:ext cx="90773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AA514-7F61-4FC7-8304-6CDF61AB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43037"/>
            <a:ext cx="9172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6BED7-1B61-41F2-874E-11B3AC8E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71487"/>
            <a:ext cx="95916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0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DC3BF-F662-47EA-987B-2937D47C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995362"/>
            <a:ext cx="92106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54DB3-D82D-4D65-BA87-27834E83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366712"/>
            <a:ext cx="92106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4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B4C57-433C-4142-84FD-44F8C3EA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271712"/>
            <a:ext cx="9077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Gottschalk</dc:creator>
  <cp:lastModifiedBy>Jacob Gottschalk</cp:lastModifiedBy>
  <cp:revision>1</cp:revision>
  <dcterms:created xsi:type="dcterms:W3CDTF">2022-04-23T21:34:05Z</dcterms:created>
  <dcterms:modified xsi:type="dcterms:W3CDTF">2022-04-23T22:27:13Z</dcterms:modified>
</cp:coreProperties>
</file>