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4" r:id="rId8"/>
    <p:sldId id="267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0" r:id="rId17"/>
    <p:sldId id="28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1DD4-4F8D-43EC-82EF-AAFA6E78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45C2-3618-4339-B21F-7781C665A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E2FE-8897-4826-804B-5F13B0A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F107-8156-49A2-A697-AC0A6ADB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A8B9-5A78-48A6-AEDC-3ACC312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5FA5-E07E-4F28-9DF1-53C5C9B1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8C10-E545-48F8-BBE0-CB123E59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CBB7-9DC7-491A-BE8A-EF0780F2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D1EF-8DF7-4E70-A89E-6FA592EF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D1DC-325D-4A3A-90BF-B081E43C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CAEC-0FBC-46B1-A5F2-AD18B75C3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A50A4-CBBC-4FB3-B729-F5C02D80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0CF6-86E0-42DF-92FE-5FE2B443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743F-0DE6-42D6-914F-56AC925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DA6-CDB6-45A5-9606-BECC44C3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507-7000-4609-87C0-41798D0B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A59D-7125-41D2-A0CC-DEBA273F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77BE-D740-47C5-8C53-9AD81C77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6232-A50A-4040-B4C2-36E9854D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B56B-FEFF-4070-8CFD-0A56F518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3DF-FF2F-451B-90D4-5FEFEEEA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2DA6D-1331-4DA1-AAD3-166B022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F53-26AD-4CDD-ABB4-58DBC4E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597E-3190-40EA-B761-27F948D9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CAC4-4B95-4D2D-AB83-C9921C75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FE9-C289-4912-ACB5-6FFD8DA9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2EE3-11B9-427B-9A13-61520D7F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DA938-4539-4CEA-9481-6251DCC4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9EC5-6688-4875-9BC3-7FCABA4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EC29-6831-4BEB-959A-A184B1F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F734-1010-4B5F-863C-3C73CB2A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FF00-142A-40F1-B1C1-AB3CB393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C180-2459-4FA2-8372-ACA8E3EC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C0C1-8D3F-4FCB-90E6-7EBB47F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9E1FA-5E35-45B9-A53D-B5F16F017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5D3AF-8A01-46DC-AC3E-43A9CFEFC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65357-2438-4E6A-8AD2-61FDAFC9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48E83-72C3-4996-9EF8-342D393A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4404D-2657-4808-B205-F33BACE5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89DA-2E72-47DC-95BC-3EC58B5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2BD8B-39D9-4681-B8AE-49F697B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C52B6-07B8-48DC-84B5-1BA5C94A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74D9E-24A3-492A-9888-77D4544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EC13-4143-4606-853F-A8CA8132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D840-0F92-417B-B51A-D13A9B31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1097-D4C0-46C0-9251-4886E934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464B-3E97-49A2-A9AA-FED77380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08AE-394A-4224-91E6-E7560B42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A58F1-A423-438B-BA3E-849F3BE8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AE30B-38FF-4EA8-A00F-653B1314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AD79-5E94-4689-9B21-F321E683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B8AF-BEE6-4E67-9C60-A7033751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ECF3-2619-4994-AE25-B22337A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20092-71FE-4599-B517-148BE02E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E91F6-1EC2-473F-B0A7-403BE878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6185B-F24F-405E-AF93-A6C22514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13A6-F5FF-4190-853A-C09D94B2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EC57-AD6E-4892-90A6-6972AF7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B90F-2422-48B4-95B7-DE3E26DC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F5168-EDB6-48B0-9202-BFF70CA9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1CB3-F32A-4136-8CE0-250F61DD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3C34-D89C-4A7F-ADE3-301CF7DEC9C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3D98-6268-4939-980F-8F3A48DC5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C5DA-7EEE-4A89-A098-7E373EB45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99DE-E7BB-4939-B9BA-C618B277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80ACF-FB96-4295-90D3-C38C0D83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4" y="265427"/>
            <a:ext cx="10032446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/>
              <a:t>Attendance Tracker Semester Final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BF5B0-C1F5-491D-842D-E7401CC7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885" y="4576294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2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5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4D0B67-F978-46CE-EC91-08E4870E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b="29804"/>
          <a:stretch/>
        </p:blipFill>
        <p:spPr bwMode="auto">
          <a:xfrm>
            <a:off x="0" y="171749"/>
            <a:ext cx="6131860" cy="65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338174-1948-8929-F8C6-B4D887A47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2" r="47806"/>
          <a:stretch/>
        </p:blipFill>
        <p:spPr bwMode="auto">
          <a:xfrm>
            <a:off x="6096000" y="232791"/>
            <a:ext cx="6032015" cy="44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0F8B-C3BC-E42D-D123-3E5149EB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8 Major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AD83-5B2E-548C-14CA-6E67CCC4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Semester List</a:t>
            </a:r>
          </a:p>
          <a:p>
            <a:r>
              <a:rPr lang="en-US" dirty="0"/>
              <a:t>Class List</a:t>
            </a:r>
          </a:p>
          <a:p>
            <a:r>
              <a:rPr lang="en-US" dirty="0"/>
              <a:t>Student List</a:t>
            </a:r>
          </a:p>
          <a:p>
            <a:r>
              <a:rPr lang="en-US" dirty="0"/>
              <a:t>Scan QR Codes</a:t>
            </a:r>
          </a:p>
          <a:p>
            <a:r>
              <a:rPr lang="en-US" dirty="0"/>
              <a:t>Import CSV</a:t>
            </a:r>
          </a:p>
          <a:p>
            <a:r>
              <a:rPr lang="en-US" dirty="0"/>
              <a:t>Export CSV</a:t>
            </a:r>
          </a:p>
          <a:p>
            <a:r>
              <a:rPr lang="en-US" dirty="0"/>
              <a:t>Email QR Codes</a:t>
            </a:r>
          </a:p>
        </p:txBody>
      </p:sp>
    </p:spTree>
    <p:extLst>
      <p:ext uri="{BB962C8B-B14F-4D97-AF65-F5344CB8AC3E}">
        <p14:creationId xmlns:p14="http://schemas.microsoft.com/office/powerpoint/2010/main" val="92838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ACB-C344-A2FE-95E7-C67BA147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Design/Arch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D2EB-75B3-7DB0-2007-DE8EFE1C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design pattern</a:t>
            </a:r>
          </a:p>
          <a:p>
            <a:endParaRPr lang="en-US" dirty="0"/>
          </a:p>
          <a:p>
            <a:r>
              <a:rPr lang="en-US" dirty="0"/>
              <a:t>Individual module developed at each iteration</a:t>
            </a:r>
          </a:p>
          <a:p>
            <a:endParaRPr lang="en-US" dirty="0"/>
          </a:p>
          <a:p>
            <a:r>
              <a:rPr lang="en-US" dirty="0"/>
              <a:t>Facilitated by GitHub branching</a:t>
            </a:r>
          </a:p>
        </p:txBody>
      </p:sp>
    </p:spTree>
    <p:extLst>
      <p:ext uri="{BB962C8B-B14F-4D97-AF65-F5344CB8AC3E}">
        <p14:creationId xmlns:p14="http://schemas.microsoft.com/office/powerpoint/2010/main" val="405464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953D-3405-F5A1-150F-1CDC37A1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3597-209A-E690-D42D-E41747D4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navigates through sequentially cohesive </a:t>
            </a:r>
            <a:r>
              <a:rPr lang="en-US" i="1" dirty="0"/>
              <a:t>Activities</a:t>
            </a:r>
          </a:p>
          <a:p>
            <a:endParaRPr lang="en-US" dirty="0"/>
          </a:p>
          <a:p>
            <a:r>
              <a:rPr lang="en-US" dirty="0"/>
              <a:t>Operations are contained within their own functions demonstrating functional cohesion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639BE8-808B-A95A-53C4-6D278242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11320"/>
            <a:ext cx="59436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0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1333-4875-87BA-A039-A21D06CA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Coupling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5030BE-C956-C2B6-31DB-9678868E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2013854"/>
            <a:ext cx="5943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ippet of code showing the addition of student records from the real-time database to the studentsData data structure.">
            <a:extLst>
              <a:ext uri="{FF2B5EF4-FFF2-40B4-BE49-F238E27FC236}">
                <a16:creationId xmlns:a16="http://schemas.microsoft.com/office/drawing/2014/main" id="{B9FA0DD5-8F8F-65C8-25B1-DC0432A9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4115629"/>
            <a:ext cx="59436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00FF723-086E-BD97-F64F-C5AAA149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5629"/>
            <a:ext cx="59436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0D5168-28D6-E85E-F724-28E90FB006E4}"/>
              </a:ext>
            </a:extLst>
          </p:cNvPr>
          <p:cNvSpPr txBox="1"/>
          <p:nvPr/>
        </p:nvSpPr>
        <p:spPr>
          <a:xfrm>
            <a:off x="685800" y="169068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writes directly to database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B7FE8-A054-D090-04A0-00F1EE68433E}"/>
              </a:ext>
            </a:extLst>
          </p:cNvPr>
          <p:cNvSpPr txBox="1"/>
          <p:nvPr/>
        </p:nvSpPr>
        <p:spPr>
          <a:xfrm>
            <a:off x="685800" y="3792464"/>
            <a:ext cx="743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Exporting works on a data structure built from an instance of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B723-1A52-DCE9-3D5A-71551659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4F48-86F9-727F-12C8-D85FFB45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920" cy="4351338"/>
          </a:xfrm>
        </p:spPr>
        <p:txBody>
          <a:bodyPr/>
          <a:lstStyle/>
          <a:p>
            <a:r>
              <a:rPr lang="en-US" dirty="0"/>
              <a:t>Log in with Gmail</a:t>
            </a:r>
          </a:p>
          <a:p>
            <a:r>
              <a:rPr lang="en-US" dirty="0"/>
              <a:t>Log out</a:t>
            </a:r>
          </a:p>
          <a:p>
            <a:r>
              <a:rPr lang="en-US" dirty="0"/>
              <a:t>Add semester</a:t>
            </a:r>
          </a:p>
          <a:p>
            <a:r>
              <a:rPr lang="en-US" dirty="0"/>
              <a:t>Open semester</a:t>
            </a:r>
          </a:p>
          <a:p>
            <a:r>
              <a:rPr lang="en-US" dirty="0"/>
              <a:t>Add class</a:t>
            </a:r>
          </a:p>
          <a:p>
            <a:r>
              <a:rPr lang="en-US" dirty="0"/>
              <a:t>Open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9AE25E-FA1D-7B99-1748-EA594A10D70C}"/>
              </a:ext>
            </a:extLst>
          </p:cNvPr>
          <p:cNvSpPr txBox="1">
            <a:spLocks/>
          </p:cNvSpPr>
          <p:nvPr/>
        </p:nvSpPr>
        <p:spPr>
          <a:xfrm>
            <a:off x="5715000" y="1822450"/>
            <a:ext cx="5897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student</a:t>
            </a:r>
          </a:p>
          <a:p>
            <a:r>
              <a:rPr lang="en-US" dirty="0"/>
              <a:t>Import class list</a:t>
            </a:r>
          </a:p>
          <a:p>
            <a:r>
              <a:rPr lang="en-US" dirty="0"/>
              <a:t>Email QR codes</a:t>
            </a:r>
          </a:p>
          <a:p>
            <a:r>
              <a:rPr lang="en-US" dirty="0"/>
              <a:t>Scan QR codes</a:t>
            </a:r>
          </a:p>
          <a:p>
            <a:r>
              <a:rPr lang="en-US" dirty="0"/>
              <a:t>Manually mark student as present</a:t>
            </a:r>
          </a:p>
          <a:p>
            <a:r>
              <a:rPr lang="en-US" dirty="0"/>
              <a:t>Export class attendance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E5C8-C4B7-CB70-3810-4C69025E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6363542" y="4816158"/>
            <a:ext cx="10515600" cy="1325563"/>
          </a:xfrm>
        </p:spPr>
        <p:txBody>
          <a:bodyPr/>
          <a:lstStyle/>
          <a:p>
            <a:r>
              <a:rPr lang="en-US" dirty="0"/>
              <a:t>Demo Screen Captures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FF08FE-3F5E-1CF7-CD4D-92390E2B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350324"/>
            <a:ext cx="2926080" cy="61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950E45E-3AF3-CB6A-E5F9-61DA119D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16" y="350323"/>
            <a:ext cx="2965286" cy="61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DD4B358-74C3-3662-1641-8B52842C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76" y="350323"/>
            <a:ext cx="2980810" cy="61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2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468CB64-E042-4863-FBC3-C4C05EE6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91755"/>
            <a:ext cx="2926080" cy="40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6389EC9-6FDD-76A6-3EFA-103CDCFF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3276787"/>
            <a:ext cx="2929008" cy="31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AAB6E6-9244-A308-75D8-3E2C5296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417352"/>
            <a:ext cx="2926080" cy="59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1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0462-08BF-4223-B137-0991E8CF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[Application Demonstration]</a:t>
            </a:r>
          </a:p>
        </p:txBody>
      </p:sp>
    </p:spTree>
    <p:extLst>
      <p:ext uri="{BB962C8B-B14F-4D97-AF65-F5344CB8AC3E}">
        <p14:creationId xmlns:p14="http://schemas.microsoft.com/office/powerpoint/2010/main" val="40897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8D8D-08BC-4741-B09C-DFE955C2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D581-54C5-44F2-B363-D3789835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Hands-off attendance sign-in kiosk</a:t>
            </a:r>
          </a:p>
          <a:p>
            <a:endParaRPr lang="en-US" dirty="0"/>
          </a:p>
          <a:p>
            <a:r>
              <a:rPr lang="en-US" dirty="0"/>
              <a:t>Streamline recording of attendance and attendance tracking in the classroom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B64F-98A8-4A70-B5BD-DDEF4A2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3119-030A-4315-8394-0E76634C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 for confirming student daily attendance via identifying QR code</a:t>
            </a:r>
          </a:p>
          <a:p>
            <a:endParaRPr lang="en-US" dirty="0"/>
          </a:p>
          <a:p>
            <a:r>
              <a:rPr lang="en-US" dirty="0"/>
              <a:t>Support for multiple users with user authentication</a:t>
            </a:r>
          </a:p>
          <a:p>
            <a:endParaRPr lang="en-US" dirty="0"/>
          </a:p>
          <a:p>
            <a:r>
              <a:rPr lang="en-US" dirty="0"/>
              <a:t>Database storage of student attendance information</a:t>
            </a:r>
          </a:p>
          <a:p>
            <a:endParaRPr lang="en-US" dirty="0"/>
          </a:p>
          <a:p>
            <a:r>
              <a:rPr lang="en-US" dirty="0"/>
              <a:t>QR code generation and distribution via email</a:t>
            </a:r>
          </a:p>
        </p:txBody>
      </p:sp>
    </p:spTree>
    <p:extLst>
      <p:ext uri="{BB962C8B-B14F-4D97-AF65-F5344CB8AC3E}">
        <p14:creationId xmlns:p14="http://schemas.microsoft.com/office/powerpoint/2010/main" val="40971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A47-6071-4F6D-B848-CDA9BB56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Requirements and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1A91-8D76-475D-AE0F-DB7D5C69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application</a:t>
            </a:r>
          </a:p>
          <a:p>
            <a:endParaRPr lang="en-US"/>
          </a:p>
          <a:p>
            <a:r>
              <a:rPr lang="en-US"/>
              <a:t>Java code</a:t>
            </a:r>
          </a:p>
          <a:p>
            <a:endParaRPr lang="en-US"/>
          </a:p>
          <a:p>
            <a:r>
              <a:rPr lang="en-US"/>
              <a:t>User authentication</a:t>
            </a:r>
          </a:p>
          <a:p>
            <a:endParaRPr lang="en-US"/>
          </a:p>
          <a:p>
            <a:r>
              <a:rPr lang="en-US"/>
              <a:t>CSV formatted information (easy import to Microsoft Excel)</a:t>
            </a:r>
          </a:p>
        </p:txBody>
      </p:sp>
    </p:spTree>
    <p:extLst>
      <p:ext uri="{BB962C8B-B14F-4D97-AF65-F5344CB8AC3E}">
        <p14:creationId xmlns:p14="http://schemas.microsoft.com/office/powerpoint/2010/main" val="16278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BA2C-F199-4A0A-901C-F1CB1F21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80AD-4558-42F4-AE9B-1F9C53E4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QR code — Quick Response Code, a graphical encoding which can be scanned with a camera</a:t>
            </a:r>
          </a:p>
          <a:p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— Open Authorization, an open standard for user authorization which allows sites to verify users without storing username and password on the client</a:t>
            </a:r>
          </a:p>
          <a:p>
            <a:endParaRPr lang="en-US" dirty="0"/>
          </a:p>
          <a:p>
            <a:r>
              <a:rPr lang="en-US" dirty="0"/>
              <a:t>CSV file — Comma Separated Values file, a plain text file in which values are separated by commas and entries are separated by line breaks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437F-3A23-44C1-A85F-1DAA0A4F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67E106-7001-4E05-B425-566C6F79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23" y="1595812"/>
            <a:ext cx="2034090" cy="152556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7714BA1-0F99-4811-AF7D-B7A50CE04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4" y="2032949"/>
            <a:ext cx="1971238" cy="1088431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1CA2C77-F8D5-456F-B46F-F4CB58199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368"/>
            <a:ext cx="2132652" cy="1279591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D042BB9-34C3-B26D-B65D-DDFAFC427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01" y="1748996"/>
            <a:ext cx="1219200" cy="1219200"/>
          </a:xfrm>
          <a:prstGeom prst="rect">
            <a:avLst/>
          </a:prstGeom>
        </p:spPr>
      </p:pic>
      <p:pic>
        <p:nvPicPr>
          <p:cNvPr id="7" name="Picture 6" descr="A green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016213F-DC52-0BD0-80D4-7B547A4A6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8" y="4647652"/>
            <a:ext cx="1476133" cy="62292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B9E6BC6-F431-A0FD-71C8-E492DBA88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4" y="4477966"/>
            <a:ext cx="1476133" cy="90290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F3A7C69-5788-555B-7824-2F1DB4763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67" y="4292437"/>
            <a:ext cx="1600634" cy="108843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272C4E-4DE0-DB25-E67F-87294EB2E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8" y="4506770"/>
            <a:ext cx="1970086" cy="9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5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C7B7-870F-4BEE-A760-59AE40D1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999" y="317427"/>
            <a:ext cx="6854002" cy="6223145"/>
          </a:xfrm>
        </p:spPr>
      </p:pic>
    </p:spTree>
    <p:extLst>
      <p:ext uri="{BB962C8B-B14F-4D97-AF65-F5344CB8AC3E}">
        <p14:creationId xmlns:p14="http://schemas.microsoft.com/office/powerpoint/2010/main" val="36744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29F-9AC9-4504-B111-2BD1799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365125"/>
            <a:ext cx="10515600" cy="1325563"/>
          </a:xfrm>
        </p:spPr>
        <p:txBody>
          <a:bodyPr/>
          <a:lstStyle/>
          <a:p>
            <a:r>
              <a:rPr lang="en-US" dirty="0"/>
              <a:t>State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6FD61-F9E0-4096-9F25-7BAF0C73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935" y="253029"/>
            <a:ext cx="6761538" cy="6394988"/>
          </a:xfrm>
        </p:spPr>
      </p:pic>
    </p:spTree>
    <p:extLst>
      <p:ext uri="{BB962C8B-B14F-4D97-AF65-F5344CB8AC3E}">
        <p14:creationId xmlns:p14="http://schemas.microsoft.com/office/powerpoint/2010/main" val="35470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29F-9AC9-4504-B111-2BD1799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365125"/>
            <a:ext cx="10515600" cy="1325563"/>
          </a:xfrm>
        </p:spPr>
        <p:txBody>
          <a:bodyPr/>
          <a:lstStyle/>
          <a:p>
            <a:r>
              <a:rPr lang="en-US" dirty="0"/>
              <a:t>Updated </a:t>
            </a:r>
            <a:br>
              <a:rPr lang="en-US" dirty="0"/>
            </a:br>
            <a:r>
              <a:rPr lang="en-US" dirty="0"/>
              <a:t>Class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37E2E-8B5E-F730-8D8D-51873772E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03" b="52680"/>
          <a:stretch/>
        </p:blipFill>
        <p:spPr bwMode="auto">
          <a:xfrm>
            <a:off x="4005560" y="942314"/>
            <a:ext cx="7507567" cy="497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272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Attendance Tracker Semester Final </vt:lpstr>
      <vt:lpstr>Problem</vt:lpstr>
      <vt:lpstr>Goal</vt:lpstr>
      <vt:lpstr>Client Requirements and Design Constraints</vt:lpstr>
      <vt:lpstr>Requirement Glossary</vt:lpstr>
      <vt:lpstr>Software Tools</vt:lpstr>
      <vt:lpstr>PowerPoint Presentation</vt:lpstr>
      <vt:lpstr>State Model</vt:lpstr>
      <vt:lpstr>Updated  Class Model</vt:lpstr>
      <vt:lpstr>PowerPoint Presentation</vt:lpstr>
      <vt:lpstr>Implementation in 8 Major Modules</vt:lpstr>
      <vt:lpstr>Design/Arch Pattern</vt:lpstr>
      <vt:lpstr>Cohesion</vt:lpstr>
      <vt:lpstr>Data Coupling</vt:lpstr>
      <vt:lpstr>Test Cases</vt:lpstr>
      <vt:lpstr>Demo Screen Captures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Tracker System </dc:title>
  <dc:creator>Jacob Gottschalk</dc:creator>
  <cp:lastModifiedBy>Jacob Gottschalk</cp:lastModifiedBy>
  <cp:revision>14</cp:revision>
  <dcterms:created xsi:type="dcterms:W3CDTF">2022-04-06T00:38:59Z</dcterms:created>
  <dcterms:modified xsi:type="dcterms:W3CDTF">2022-05-05T23:09:57Z</dcterms:modified>
</cp:coreProperties>
</file>