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3DB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6"/>
    <p:restoredTop sz="94666"/>
  </p:normalViewPr>
  <p:slideViewPr>
    <p:cSldViewPr snapToGrid="0" snapToObjects="1">
      <p:cViewPr>
        <p:scale>
          <a:sx n="100" d="100"/>
          <a:sy n="100" d="100"/>
        </p:scale>
        <p:origin x="2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6EB82-BF20-994F-83AB-FB373384DC43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2960A-4D5A-1D45-81BC-2A15255B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2960A-4D5A-1D45-81BC-2A15255BFA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3DB-FB63-A64D-8C65-5EAD1ADA7FF5}" type="datetime1">
              <a:rPr lang="ru-RU" smtClean="0"/>
              <a:t>18.12.2018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00BE-7E00-9847-9FAF-FFF81E432044}" type="datetime1">
              <a:rPr lang="ru-RU" smtClean="0"/>
              <a:t>18.12.2018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CA88-084E-EE44-BB00-6F2E6CA34CF2}" type="datetime1">
              <a:rPr lang="ru-RU" smtClean="0"/>
              <a:t>18.12.2018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1FD6-ABC4-4E41-A16C-4620F36B8876}" type="datetime1">
              <a:rPr lang="ru-RU" smtClean="0"/>
              <a:t>18.12.2018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A68F-14F5-8A47-AB89-953266162A19}" type="datetime1">
              <a:rPr lang="ru-RU" smtClean="0"/>
              <a:t>18.12.2018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FCDE-48A8-3C4B-9A9B-3664FD40B5FE}" type="datetime1">
              <a:rPr lang="ru-RU" smtClean="0"/>
              <a:t>18.12.2018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980A-978D-D840-9EA3-8AA2E7E486D8}" type="datetime1">
              <a:rPr lang="ru-RU" smtClean="0"/>
              <a:t>18.12.2018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076D-C81F-F84B-A5CB-13AF92D85EDB}" type="datetime1">
              <a:rPr lang="ru-RU" smtClean="0"/>
              <a:t>18.12.2018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4B5B-9439-A44A-9BFD-D9E1A806EC78}" type="datetime1">
              <a:rPr lang="ru-RU" smtClean="0"/>
              <a:t>18.12.2018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2A60-7315-A540-99B9-D4671E5E5CB4}" type="datetime1">
              <a:rPr lang="ru-RU" smtClean="0"/>
              <a:t>18.12.2018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03B3-41DD-B74A-A6AA-CDD5C2A629A5}" type="datetime1">
              <a:rPr lang="ru-RU" smtClean="0"/>
              <a:t>18.12.2018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3C72E-D5D4-9F45-B9F2-3CD24E2F28FC}" type="datetime1">
              <a:rPr lang="ru-RU" smtClean="0"/>
              <a:t>18.12.2018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98D4-90C6-2B45-B55F-0237A3F6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565" y="1351225"/>
            <a:ext cx="7772400" cy="2387600"/>
          </a:xfrm>
        </p:spPr>
        <p:txBody>
          <a:bodyPr/>
          <a:lstStyle/>
          <a:p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Предсказание состава покупок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78765" y="45110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Студенты группы ФТиАД ФКН ВШЭ</a:t>
            </a:r>
          </a:p>
          <a:p>
            <a:pPr algn="ctr"/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Александр Орлов и Андрей Коломиец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26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декабря 2018.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65" y="579029"/>
            <a:ext cx="3784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978308"/>
            <a:ext cx="9144000" cy="148710"/>
            <a:chOff x="0" y="1029108"/>
            <a:chExt cx="9144000" cy="148710"/>
          </a:xfrm>
        </p:grpSpPr>
        <p:sp>
          <p:nvSpPr>
            <p:cNvPr id="20" name="Rectangle 19"/>
            <p:cNvSpPr/>
            <p:nvPr/>
          </p:nvSpPr>
          <p:spPr>
            <a:xfrm flipV="1">
              <a:off x="0" y="1102662"/>
              <a:ext cx="9144000" cy="75156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0" y="1029108"/>
              <a:ext cx="9144000" cy="75156"/>
            </a:xfrm>
            <a:prstGeom prst="rect">
              <a:avLst/>
            </a:prstGeom>
            <a:solidFill>
              <a:srgbClr val="3DB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6853" y="184245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Helvetica" charset="0"/>
                <a:ea typeface="Helvetica" charset="0"/>
                <a:cs typeface="Helvetica" charset="0"/>
              </a:rPr>
              <a:t>Introduction</a:t>
            </a:r>
            <a:endParaRPr lang="en-US" sz="36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1524000"/>
            <a:ext cx="8750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978308"/>
            <a:ext cx="9144000" cy="148710"/>
            <a:chOff x="0" y="1029108"/>
            <a:chExt cx="9144000" cy="148710"/>
          </a:xfrm>
        </p:grpSpPr>
        <p:sp>
          <p:nvSpPr>
            <p:cNvPr id="20" name="Rectangle 19"/>
            <p:cNvSpPr/>
            <p:nvPr/>
          </p:nvSpPr>
          <p:spPr>
            <a:xfrm flipV="1">
              <a:off x="0" y="1102662"/>
              <a:ext cx="9144000" cy="75156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0" y="1029108"/>
              <a:ext cx="9144000" cy="75156"/>
            </a:xfrm>
            <a:prstGeom prst="rect">
              <a:avLst/>
            </a:prstGeom>
            <a:solidFill>
              <a:srgbClr val="3DB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6853" y="184245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Helvetica" charset="0"/>
                <a:ea typeface="Helvetica" charset="0"/>
                <a:cs typeface="Helvetica" charset="0"/>
              </a:rPr>
              <a:t>Dataset</a:t>
            </a:r>
            <a:endParaRPr lang="en-US" sz="36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75" y="1394552"/>
            <a:ext cx="6470650" cy="49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978308"/>
            <a:ext cx="9144000" cy="148710"/>
            <a:chOff x="0" y="1029108"/>
            <a:chExt cx="9144000" cy="148710"/>
          </a:xfrm>
        </p:grpSpPr>
        <p:sp>
          <p:nvSpPr>
            <p:cNvPr id="20" name="Rectangle 19"/>
            <p:cNvSpPr/>
            <p:nvPr/>
          </p:nvSpPr>
          <p:spPr>
            <a:xfrm flipV="1">
              <a:off x="0" y="1102662"/>
              <a:ext cx="9144000" cy="75156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0" y="1029108"/>
              <a:ext cx="9144000" cy="75156"/>
            </a:xfrm>
            <a:prstGeom prst="rect">
              <a:avLst/>
            </a:prstGeom>
            <a:solidFill>
              <a:srgbClr val="3DB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6853" y="184245"/>
            <a:ext cx="4185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Helvetica" charset="0"/>
                <a:ea typeface="Helvetica" charset="0"/>
                <a:cs typeface="Helvetica" charset="0"/>
              </a:rPr>
              <a:t>Feature extraction</a:t>
            </a:r>
            <a:endParaRPr lang="en-US" sz="36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305591"/>
            <a:ext cx="6342856" cy="555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978308"/>
            <a:ext cx="9144000" cy="148710"/>
            <a:chOff x="0" y="1029108"/>
            <a:chExt cx="9144000" cy="148710"/>
          </a:xfrm>
        </p:grpSpPr>
        <p:sp>
          <p:nvSpPr>
            <p:cNvPr id="20" name="Rectangle 19"/>
            <p:cNvSpPr/>
            <p:nvPr/>
          </p:nvSpPr>
          <p:spPr>
            <a:xfrm flipV="1">
              <a:off x="0" y="1102662"/>
              <a:ext cx="9144000" cy="75156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0" y="1029108"/>
              <a:ext cx="9144000" cy="75156"/>
            </a:xfrm>
            <a:prstGeom prst="rect">
              <a:avLst/>
            </a:prstGeom>
            <a:solidFill>
              <a:srgbClr val="3DB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6853" y="184245"/>
            <a:ext cx="2082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Helvetica" charset="0"/>
                <a:ea typeface="Helvetica" charset="0"/>
                <a:cs typeface="Helvetica" charset="0"/>
              </a:rPr>
              <a:t>Methods</a:t>
            </a:r>
            <a:endParaRPr lang="en-US" sz="36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291310"/>
            <a:ext cx="6286500" cy="54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978308"/>
            <a:ext cx="9144000" cy="148710"/>
            <a:chOff x="0" y="1029108"/>
            <a:chExt cx="9144000" cy="148710"/>
          </a:xfrm>
        </p:grpSpPr>
        <p:sp>
          <p:nvSpPr>
            <p:cNvPr id="20" name="Rectangle 19"/>
            <p:cNvSpPr/>
            <p:nvPr/>
          </p:nvSpPr>
          <p:spPr>
            <a:xfrm flipV="1">
              <a:off x="0" y="1102662"/>
              <a:ext cx="9144000" cy="75156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0" y="1029108"/>
              <a:ext cx="9144000" cy="75156"/>
            </a:xfrm>
            <a:prstGeom prst="rect">
              <a:avLst/>
            </a:prstGeom>
            <a:solidFill>
              <a:srgbClr val="3DB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6853" y="184245"/>
            <a:ext cx="2082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Helvetica" charset="0"/>
                <a:ea typeface="Helvetica" charset="0"/>
                <a:cs typeface="Helvetica" charset="0"/>
              </a:rPr>
              <a:t>Methods</a:t>
            </a:r>
            <a:endParaRPr lang="en-US" sz="36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889250"/>
            <a:ext cx="8267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7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978308"/>
            <a:ext cx="9144000" cy="148710"/>
            <a:chOff x="0" y="1029108"/>
            <a:chExt cx="9144000" cy="148710"/>
          </a:xfrm>
        </p:grpSpPr>
        <p:sp>
          <p:nvSpPr>
            <p:cNvPr id="20" name="Rectangle 19"/>
            <p:cNvSpPr/>
            <p:nvPr/>
          </p:nvSpPr>
          <p:spPr>
            <a:xfrm flipV="1">
              <a:off x="0" y="1102662"/>
              <a:ext cx="9144000" cy="75156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0" y="1029108"/>
              <a:ext cx="9144000" cy="75156"/>
            </a:xfrm>
            <a:prstGeom prst="rect">
              <a:avLst/>
            </a:prstGeom>
            <a:solidFill>
              <a:srgbClr val="3DB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6853" y="184245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Helvetica" charset="0"/>
                <a:ea typeface="Helvetica" charset="0"/>
                <a:cs typeface="Helvetica" charset="0"/>
              </a:rPr>
              <a:t>Metrics</a:t>
            </a:r>
            <a:endParaRPr lang="en-US" sz="36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17650"/>
            <a:ext cx="79629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978308"/>
            <a:ext cx="9144000" cy="148710"/>
            <a:chOff x="0" y="1029108"/>
            <a:chExt cx="9144000" cy="148710"/>
          </a:xfrm>
        </p:grpSpPr>
        <p:sp>
          <p:nvSpPr>
            <p:cNvPr id="20" name="Rectangle 19"/>
            <p:cNvSpPr/>
            <p:nvPr/>
          </p:nvSpPr>
          <p:spPr>
            <a:xfrm flipV="1">
              <a:off x="0" y="1102662"/>
              <a:ext cx="9144000" cy="75156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flipV="1">
              <a:off x="0" y="1029108"/>
              <a:ext cx="9144000" cy="75156"/>
            </a:xfrm>
            <a:prstGeom prst="rect">
              <a:avLst/>
            </a:prstGeom>
            <a:solidFill>
              <a:srgbClr val="3DB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6853" y="184245"/>
            <a:ext cx="18517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Helvetica" charset="0"/>
                <a:ea typeface="Helvetica" charset="0"/>
                <a:cs typeface="Helvetica" charset="0"/>
              </a:rPr>
              <a:t>Results</a:t>
            </a:r>
            <a:endParaRPr lang="en-US" sz="3600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57284"/>
            <a:ext cx="77216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64" y="2737264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latin typeface="Helvetica" charset="0"/>
                <a:ea typeface="Helvetica" charset="0"/>
                <a:cs typeface="Helvetica" charset="0"/>
              </a:rPr>
              <a:t>Спасибо за внимание</a:t>
            </a:r>
            <a:endParaRPr lang="en-US" sz="6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98D4-90C6-2B45-B55F-0237A3F6BF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2423</TotalTime>
  <Words>38</Words>
  <Application>Microsoft Macintosh PowerPoint</Application>
  <PresentationFormat>On-screen Show (4:3)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Helvetica</vt:lpstr>
      <vt:lpstr>Arial</vt:lpstr>
      <vt:lpstr>Office Theme</vt:lpstr>
      <vt:lpstr>Предсказание состава покупок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внимание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Орлов Александр Юрьевич</dc:creator>
  <cp:lastModifiedBy>Орлов Александр Юрьевич</cp:lastModifiedBy>
  <cp:revision>5</cp:revision>
  <dcterms:created xsi:type="dcterms:W3CDTF">2018-12-18T01:53:46Z</dcterms:created>
  <dcterms:modified xsi:type="dcterms:W3CDTF">2018-12-19T18:17:11Z</dcterms:modified>
</cp:coreProperties>
</file>