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77" r:id="rId10"/>
    <p:sldId id="271" r:id="rId11"/>
    <p:sldId id="272" r:id="rId12"/>
    <p:sldId id="273" r:id="rId13"/>
    <p:sldId id="262" r:id="rId14"/>
    <p:sldId id="263" r:id="rId15"/>
    <p:sldId id="268" r:id="rId16"/>
    <p:sldId id="269" r:id="rId17"/>
    <p:sldId id="270" r:id="rId18"/>
    <p:sldId id="264" r:id="rId19"/>
    <p:sldId id="274" r:id="rId20"/>
    <p:sldId id="276" r:id="rId21"/>
    <p:sldId id="275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14.10.2019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696236" y="6129300"/>
            <a:ext cx="22322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Gleich geht’s los!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0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315200" cy="1154097"/>
          </a:xfrm>
        </p:spPr>
        <p:txBody>
          <a:bodyPr/>
          <a:lstStyle/>
          <a:p>
            <a:r>
              <a:rPr lang="de-DE" dirty="0"/>
              <a:t>Kurze Technologievorstellung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2776"/>
            <a:ext cx="7632848" cy="417646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/>
          <a:lstStyle/>
          <a:p>
            <a:r>
              <a:rPr lang="de-DE" dirty="0" smtClean="0"/>
              <a:t>Präsentation von den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780928"/>
            <a:ext cx="7632848" cy="136815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de-DE" sz="3200" dirty="0" smtClean="0"/>
              <a:t>TALK IS CHEAP !!!! </a:t>
            </a:r>
          </a:p>
          <a:p>
            <a:pPr marL="45720" indent="0" algn="ctr">
              <a:buNone/>
            </a:pPr>
            <a:r>
              <a:rPr lang="de-DE" sz="3200" dirty="0" smtClean="0"/>
              <a:t>SHOW YOUR APP!!!!!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696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Monetisierung von den Prototyp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315200" cy="65004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Gold Auftrag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2808311" cy="3261999"/>
          </a:xfrm>
        </p:spPr>
      </p:pic>
      <p:sp>
        <p:nvSpPr>
          <p:cNvPr id="4" name="Textfeld 3"/>
          <p:cNvSpPr txBox="1"/>
          <p:nvPr/>
        </p:nvSpPr>
        <p:spPr>
          <a:xfrm>
            <a:off x="3329588" y="2256956"/>
            <a:ext cx="58144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Projektlaufzeit: ca. 12 Monate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Komplette Leistungsumfang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/>
              <a:t>V</a:t>
            </a:r>
            <a:r>
              <a:rPr lang="de-DE" sz="2400" dirty="0" smtClean="0"/>
              <a:t>olle Qualitätsumfang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Integration in bereits laufende Systeme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315200" cy="65004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Silber Auftrag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089112" y="2584229"/>
            <a:ext cx="45336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Projektlaufzeit: ca. 6 Monate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Notwendige Leistungsumfang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Umfangreiche</a:t>
            </a:r>
            <a:br>
              <a:rPr lang="de-DE" sz="2400" dirty="0" smtClean="0"/>
            </a:br>
            <a:r>
              <a:rPr lang="de-DE" sz="2400" dirty="0" smtClean="0"/>
              <a:t>Schulung von IT Mitarbeiter</a:t>
            </a:r>
          </a:p>
          <a:p>
            <a:endParaRPr lang="de-DE" sz="2400" dirty="0" smtClean="0"/>
          </a:p>
          <a:p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3662383" cy="2403439"/>
          </a:xfrm>
        </p:spPr>
      </p:pic>
    </p:spTree>
    <p:extLst>
      <p:ext uri="{BB962C8B-B14F-4D97-AF65-F5344CB8AC3E}">
        <p14:creationId xmlns:p14="http://schemas.microsoft.com/office/powerpoint/2010/main" val="21629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315200" cy="65004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Bronze Auftrag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089112" y="2584229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Projektlaufzeit: ca. 3 Monate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Minimales Leistungsumfang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Grundlagen Schulung von 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IT Mitarbeiter</a:t>
            </a:r>
          </a:p>
          <a:p>
            <a:endParaRPr lang="de-DE" sz="2400" dirty="0" smtClean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" y="1875270"/>
            <a:ext cx="3763431" cy="3456384"/>
          </a:xfrm>
        </p:spPr>
      </p:pic>
    </p:spTree>
    <p:extLst>
      <p:ext uri="{BB962C8B-B14F-4D97-AF65-F5344CB8AC3E}">
        <p14:creationId xmlns:p14="http://schemas.microsoft.com/office/powerpoint/2010/main" val="2060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060848"/>
            <a:ext cx="7632848" cy="417646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7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Technologie ist nur Mittel zum Zweck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ist Leistungsstark und durch die Zeit geprüft</a:t>
            </a:r>
          </a:p>
          <a:p>
            <a:r>
              <a:rPr lang="de-DE" dirty="0" smtClean="0"/>
              <a:t>ADF hat viele Komponenten (Webservice, Desktop etc.)</a:t>
            </a:r>
          </a:p>
          <a:p>
            <a:r>
              <a:rPr lang="de-DE" dirty="0" smtClean="0"/>
              <a:t>Die Erstellung von der Benutzeroberfläche in ADF ist intuitiv</a:t>
            </a:r>
          </a:p>
          <a:p>
            <a:r>
              <a:rPr lang="de-DE" dirty="0" smtClean="0"/>
              <a:t>Die Verwendung von Datenbanken ist möglich, ist aber nicht</a:t>
            </a:r>
          </a:p>
          <a:p>
            <a:pPr marL="45720" indent="0">
              <a:buNone/>
            </a:pPr>
            <a:r>
              <a:rPr lang="de-DE" dirty="0" smtClean="0"/>
              <a:t>   zwingend notwendig</a:t>
            </a:r>
          </a:p>
          <a:p>
            <a:r>
              <a:rPr lang="de-DE" dirty="0" smtClean="0"/>
              <a:t>Oracle bietet Supportverträge mit den Quellcode von ADF (nur für </a:t>
            </a:r>
            <a:r>
              <a:rPr lang="de-DE" dirty="0" err="1" smtClean="0"/>
              <a:t>debug</a:t>
            </a:r>
            <a:r>
              <a:rPr lang="de-DE" dirty="0" smtClean="0"/>
              <a:t> Tätigkeiten) </a:t>
            </a:r>
          </a:p>
          <a:p>
            <a:pPr marL="4572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/>
          <a:lstStyle/>
          <a:p>
            <a:r>
              <a:rPr lang="de-DE" dirty="0" smtClean="0"/>
              <a:t>Team </a:t>
            </a:r>
            <a:br>
              <a:rPr lang="de-DE" dirty="0" smtClean="0"/>
            </a:br>
            <a:r>
              <a:rPr lang="de-DE" sz="4000" dirty="0" smtClean="0"/>
              <a:t>Vereinigte Imperium der Erde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5787262"/>
            <a:ext cx="7315200" cy="1144632"/>
          </a:xfrm>
        </p:spPr>
        <p:txBody>
          <a:bodyPr/>
          <a:lstStyle/>
          <a:p>
            <a:r>
              <a:rPr lang="de-DE" dirty="0" smtClean="0"/>
              <a:t>Teamleiter: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IT - </a:t>
            </a:r>
            <a:r>
              <a:rPr lang="de-DE" dirty="0" smtClean="0"/>
              <a:t>Freiberufler Alexander Orlovsky, javaprofi@gmx.de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4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/>
              <a:t>G</a:t>
            </a:r>
            <a:r>
              <a:rPr lang="de-DE" dirty="0" smtClean="0"/>
              <a:t>oals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 must be able to find exhibitors trough the selection of main or secondary interests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Visitor must be able to create a list of public events during the faire trade and notify the exhibitor about the fair trade</a:t>
            </a:r>
          </a:p>
          <a:p>
            <a:endParaRPr lang="en-US" dirty="0" smtClean="0"/>
          </a:p>
          <a:p>
            <a:r>
              <a:rPr lang="en-US" dirty="0" smtClean="0"/>
              <a:t>App shouldn‘t be to complex, “KISS” principle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Quellcode von den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2492896"/>
            <a:ext cx="7315200" cy="353952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de-DE" sz="2800" dirty="0" smtClean="0"/>
              <a:t>Alexander </a:t>
            </a:r>
            <a:r>
              <a:rPr lang="de-DE" sz="2800" dirty="0" err="1" smtClean="0"/>
              <a:t>Orlovsky</a:t>
            </a:r>
            <a:r>
              <a:rPr lang="de-DE" sz="2800" dirty="0" smtClean="0"/>
              <a:t> </a:t>
            </a:r>
            <a:r>
              <a:rPr lang="de-DE" sz="2800" dirty="0" err="1" smtClean="0"/>
              <a:t>Github</a:t>
            </a:r>
            <a:r>
              <a:rPr lang="de-DE" sz="2800" dirty="0" smtClean="0"/>
              <a:t>: </a:t>
            </a:r>
            <a:r>
              <a:rPr lang="de-DE" sz="2800" dirty="0"/>
              <a:t>https://bit.ly/2B8QovU</a:t>
            </a:r>
            <a:endParaRPr lang="de-DE" sz="2800" dirty="0" smtClean="0"/>
          </a:p>
          <a:p>
            <a:pPr marL="45720" indent="0" algn="ctr">
              <a:buNone/>
            </a:pPr>
            <a:r>
              <a:rPr lang="de-DE" sz="2800" dirty="0" smtClean="0"/>
              <a:t>Quellcode lizenziert unter LGPL Ver. 3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862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Fragen? </a:t>
            </a:r>
            <a:r>
              <a:rPr lang="de-DE" dirty="0"/>
              <a:t>Fragen</a:t>
            </a:r>
            <a:r>
              <a:rPr lang="de-DE" dirty="0" smtClean="0"/>
              <a:t>? </a:t>
            </a:r>
            <a:r>
              <a:rPr lang="de-DE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060848"/>
            <a:ext cx="7632848" cy="417646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de-DE" dirty="0" smtClean="0"/>
              <a:t>Haben Sie die Idee und die Konzept verstanden?</a:t>
            </a:r>
          </a:p>
          <a:p>
            <a:pPr marL="45720" indent="0">
              <a:buNone/>
            </a:pPr>
            <a:r>
              <a:rPr lang="de-DE" dirty="0" smtClean="0"/>
              <a:t>Gibt es weitere Probleme die über das Konzept hinaus als Lösung zu entwickeln sind?</a:t>
            </a:r>
          </a:p>
          <a:p>
            <a:pPr marL="45720" indent="0">
              <a:buNone/>
            </a:pPr>
            <a:r>
              <a:rPr lang="de-DE" dirty="0" smtClean="0"/>
              <a:t>Wer würde sich trauen diesen Prototyp in Betrieb zu nehmen und in den produktive Umgebung zu testen?</a:t>
            </a:r>
          </a:p>
          <a:p>
            <a:pPr marL="45720" indent="0">
              <a:buNone/>
            </a:pPr>
            <a:r>
              <a:rPr lang="de-DE" dirty="0" smtClean="0"/>
              <a:t>Gab es schon ähnliche Lösungen in so einen Umfang?</a:t>
            </a:r>
          </a:p>
          <a:p>
            <a:pPr marL="45720" indent="0">
              <a:buNone/>
            </a:pPr>
            <a:r>
              <a:rPr lang="de-DE" dirty="0" smtClean="0"/>
              <a:t>Was kann man noch an der Idee/Konzept verbessern?</a:t>
            </a:r>
          </a:p>
          <a:p>
            <a:pPr marL="45720" indent="0">
              <a:buNone/>
            </a:pPr>
            <a:r>
              <a:rPr lang="de-DE" dirty="0" smtClean="0"/>
              <a:t>Haben Sie konkrete Vorschläge für die Monetisierung?</a:t>
            </a:r>
          </a:p>
          <a:p>
            <a:pPr marL="45720" indent="0">
              <a:buNone/>
            </a:pPr>
            <a:r>
              <a:rPr lang="de-DE" dirty="0" smtClean="0"/>
              <a:t>Wollen Sie  zusammenarbeiten oder brauchen Sie eine Unterstützung oder eine allgemeine Beratung zu Ihren Projekten?</a:t>
            </a:r>
          </a:p>
          <a:p>
            <a:pPr marL="45720" indent="0">
              <a:buNone/>
            </a:pPr>
            <a:endParaRPr lang="de-DE" dirty="0" smtClean="0"/>
          </a:p>
          <a:p>
            <a:pPr marL="45720" indent="0">
              <a:buNone/>
            </a:pPr>
            <a:r>
              <a:rPr lang="de-DE" dirty="0" smtClean="0"/>
              <a:t>Hier ist die Kontaktadresse: javaprofi@gmx.de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315200" cy="1154097"/>
          </a:xfrm>
        </p:spPr>
        <p:txBody>
          <a:bodyPr/>
          <a:lstStyle/>
          <a:p>
            <a:r>
              <a:rPr lang="de-DE" dirty="0" smtClean="0"/>
              <a:t>Kurze 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45657"/>
            <a:ext cx="7315200" cy="3539527"/>
          </a:xfrm>
        </p:spPr>
        <p:txBody>
          <a:bodyPr>
            <a:noAutofit/>
          </a:bodyPr>
          <a:lstStyle/>
          <a:p>
            <a:r>
              <a:rPr lang="de-DE" sz="3200" dirty="0" smtClean="0"/>
              <a:t>Freiberufler , meistens als Java oder Java Script Entwickler beschäftigt</a:t>
            </a:r>
          </a:p>
          <a:p>
            <a:r>
              <a:rPr lang="de-DE" sz="3200" dirty="0" smtClean="0"/>
              <a:t>Oracle </a:t>
            </a:r>
            <a:r>
              <a:rPr lang="en-US" sz="3200" dirty="0" smtClean="0"/>
              <a:t>certified</a:t>
            </a:r>
            <a:r>
              <a:rPr lang="de-DE" sz="3200" dirty="0" smtClean="0"/>
              <a:t> Java SE </a:t>
            </a:r>
            <a:r>
              <a:rPr lang="de-DE" sz="3200" dirty="0" err="1" smtClean="0"/>
              <a:t>programmer</a:t>
            </a:r>
            <a:endParaRPr lang="de-DE" sz="3200" dirty="0"/>
          </a:p>
          <a:p>
            <a:r>
              <a:rPr lang="en-US" sz="3200" dirty="0" smtClean="0"/>
              <a:t>Oracle </a:t>
            </a:r>
            <a:r>
              <a:rPr lang="en-US" sz="3200" dirty="0" smtClean="0"/>
              <a:t>certified Web component developer</a:t>
            </a:r>
          </a:p>
          <a:p>
            <a:r>
              <a:rPr lang="de-DE" sz="3200" dirty="0" smtClean="0"/>
              <a:t>Oracle </a:t>
            </a:r>
            <a:r>
              <a:rPr lang="de-DE" sz="3200" dirty="0" err="1" smtClean="0"/>
              <a:t>certified</a:t>
            </a:r>
            <a:r>
              <a:rPr lang="de-DE" sz="3200" dirty="0" smtClean="0"/>
              <a:t> ADF </a:t>
            </a:r>
            <a:r>
              <a:rPr lang="de-DE" sz="3200" dirty="0" err="1" smtClean="0"/>
              <a:t>developer</a:t>
            </a:r>
            <a:r>
              <a:rPr lang="de-DE" sz="3200" dirty="0" smtClean="0"/>
              <a:t> „</a:t>
            </a:r>
            <a:r>
              <a:rPr lang="de-DE" sz="3200" dirty="0" err="1" smtClean="0"/>
              <a:t>to</a:t>
            </a:r>
            <a:r>
              <a:rPr lang="de-DE" sz="3200" dirty="0" smtClean="0"/>
              <a:t> Do“</a:t>
            </a:r>
          </a:p>
          <a:p>
            <a:r>
              <a:rPr lang="de-DE" sz="3200" dirty="0" smtClean="0"/>
              <a:t>Spring Boot und auch Java EE </a:t>
            </a:r>
            <a:r>
              <a:rPr lang="de-DE" sz="3200" dirty="0" err="1" smtClean="0"/>
              <a:t>developer</a:t>
            </a:r>
            <a:endParaRPr lang="de-DE" sz="3200" dirty="0" smtClean="0"/>
          </a:p>
          <a:p>
            <a:r>
              <a:rPr lang="de-DE" sz="3200" dirty="0" smtClean="0"/>
              <a:t>Mehr dazu auf www.javaprofi.de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682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315200" cy="115409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916832"/>
            <a:ext cx="7315200" cy="3539527"/>
          </a:xfrm>
        </p:spPr>
        <p:txBody>
          <a:bodyPr>
            <a:noAutofit/>
          </a:bodyPr>
          <a:lstStyle/>
          <a:p>
            <a:r>
              <a:rPr lang="de-DE" sz="3200" dirty="0" smtClean="0"/>
              <a:t>Ist Situation</a:t>
            </a:r>
          </a:p>
          <a:p>
            <a:r>
              <a:rPr lang="de-DE" sz="3200" dirty="0" smtClean="0"/>
              <a:t>Erstes Entwurf</a:t>
            </a:r>
          </a:p>
          <a:p>
            <a:r>
              <a:rPr lang="de-DE" sz="3200" dirty="0" smtClean="0"/>
              <a:t>Kurze Technologievorstellung</a:t>
            </a:r>
          </a:p>
          <a:p>
            <a:r>
              <a:rPr lang="de-DE" sz="3200" dirty="0" smtClean="0"/>
              <a:t>Präsentation von den Prototyp</a:t>
            </a:r>
          </a:p>
          <a:p>
            <a:r>
              <a:rPr lang="de-DE" sz="3200" dirty="0" smtClean="0"/>
              <a:t>Monetisierung von den Prototyp</a:t>
            </a:r>
          </a:p>
          <a:p>
            <a:r>
              <a:rPr lang="de-DE" sz="3200" dirty="0" smtClean="0"/>
              <a:t>Fazit</a:t>
            </a:r>
          </a:p>
          <a:p>
            <a:r>
              <a:rPr lang="de-DE" sz="3200" dirty="0" smtClean="0"/>
              <a:t>Fragen 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588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/>
          <a:lstStyle/>
          <a:p>
            <a:r>
              <a:rPr lang="de-DE" dirty="0" smtClean="0"/>
              <a:t>Ist Situation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2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315200" cy="1154097"/>
          </a:xfrm>
        </p:spPr>
        <p:txBody>
          <a:bodyPr/>
          <a:lstStyle/>
          <a:p>
            <a:r>
              <a:rPr lang="de-DE" dirty="0" smtClean="0"/>
              <a:t>BIOFACH Webseite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604448" cy="48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Was kann man besser machen?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2636912"/>
            <a:ext cx="5861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Mehr personifizierten Auswahl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Leichte Verfügbarkeit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Einfach in der Bedienung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Verwaltung von interessanten Terminen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296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315200" cy="1154097"/>
          </a:xfrm>
        </p:spPr>
        <p:txBody>
          <a:bodyPr/>
          <a:lstStyle/>
          <a:p>
            <a:r>
              <a:rPr lang="de-DE" dirty="0" smtClean="0"/>
              <a:t>Erstes 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2776"/>
            <a:ext cx="7632848" cy="4176464"/>
          </a:xfrm>
        </p:spPr>
        <p:txBody>
          <a:bodyPr/>
          <a:lstStyle/>
          <a:p>
            <a:r>
              <a:rPr lang="de-DE" dirty="0" smtClean="0"/>
              <a:t>Mindmap ( Fokussierung auf Messebesucher)</a:t>
            </a:r>
          </a:p>
          <a:p>
            <a:r>
              <a:rPr lang="de-DE" dirty="0" smtClean="0"/>
              <a:t>Gespräche mit den Mitarbeiter von Nürnberg Messe</a:t>
            </a:r>
          </a:p>
          <a:p>
            <a:r>
              <a:rPr lang="de-DE" dirty="0" smtClean="0"/>
              <a:t>Erstellung von Papierprototypen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6094395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3" y="0"/>
            <a:ext cx="9158714" cy="6840279"/>
          </a:xfrm>
        </p:spPr>
      </p:pic>
    </p:spTree>
    <p:extLst>
      <p:ext uri="{BB962C8B-B14F-4D97-AF65-F5344CB8AC3E}">
        <p14:creationId xmlns:p14="http://schemas.microsoft.com/office/powerpoint/2010/main" val="1446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397</Words>
  <Application>Microsoft Office PowerPoint</Application>
  <PresentationFormat>Bildschirmpräsentation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Perspektive</vt:lpstr>
      <vt:lpstr>PowerPoint-Präsentation</vt:lpstr>
      <vt:lpstr>Team  Vereinigte Imperium der Erde</vt:lpstr>
      <vt:lpstr>Kurze Vorstellung</vt:lpstr>
      <vt:lpstr>Inhalt</vt:lpstr>
      <vt:lpstr>Ist Situation</vt:lpstr>
      <vt:lpstr>BIOFACH Webseite</vt:lpstr>
      <vt:lpstr>Was kann man besser machen?</vt:lpstr>
      <vt:lpstr>Erstes Entwurf</vt:lpstr>
      <vt:lpstr>PowerPoint-Präsentation</vt:lpstr>
      <vt:lpstr>Kurze Technologievorstellung</vt:lpstr>
      <vt:lpstr>PowerPoint-Präsentation</vt:lpstr>
      <vt:lpstr>PowerPoint-Präsentation</vt:lpstr>
      <vt:lpstr>Präsentation von den Prototyp</vt:lpstr>
      <vt:lpstr>Monetisierung von den Prototyp</vt:lpstr>
      <vt:lpstr>Gold Auftrag</vt:lpstr>
      <vt:lpstr>Silber Auftrag</vt:lpstr>
      <vt:lpstr>Bronze Auftrag</vt:lpstr>
      <vt:lpstr>Fazit</vt:lpstr>
      <vt:lpstr>Technologie ist nur Mittel zum Zweck</vt:lpstr>
      <vt:lpstr>Goals of my project</vt:lpstr>
      <vt:lpstr>Quellcode von den Projekt</vt:lpstr>
      <vt:lpstr>Fragen? Fragen? 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Hardcore</dc:creator>
  <cp:lastModifiedBy>Entwickler</cp:lastModifiedBy>
  <cp:revision>48</cp:revision>
  <dcterms:created xsi:type="dcterms:W3CDTF">2019-10-03T10:30:27Z</dcterms:created>
  <dcterms:modified xsi:type="dcterms:W3CDTF">2019-10-13T22:39:05Z</dcterms:modified>
</cp:coreProperties>
</file>