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3"/>
    <p:sldId id="263" r:id="rId4"/>
    <p:sldId id="264" r:id="rId5"/>
    <p:sldId id="281" r:id="rId6"/>
    <p:sldId id="282" r:id="rId7"/>
    <p:sldId id="280" r:id="rId8"/>
  </p:sldIdLst>
  <p:sldSz cx="12192000" cy="6858000"/>
  <p:notesSz cx="12192000" cy="6858000"/>
  <p:embeddedFontLst>
    <p:embeddedFont>
      <p:font typeface="Montserrat" panose="00000500000000000000"/>
      <p:regular r:id="rId12"/>
      <p:bold r:id="rId13"/>
      <p:italic r:id="rId14"/>
      <p:boldItalic r:id="rId15"/>
    </p:embeddedFont>
    <p:embeddedFont>
      <p:font typeface="Montserrat SemiBold" panose="00000700000000000000"/>
      <p:bold r:id="rId16"/>
    </p:embeddedFont>
  </p:embeddedFontLst>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8" userDrawn="1">
          <p15:clr>
            <a:srgbClr val="A4A3A4"/>
          </p15:clr>
        </p15:guide>
        <p15:guide id="2" pos="3863" userDrawn="1">
          <p15:clr>
            <a:srgbClr val="A4A3A4"/>
          </p15:clr>
        </p15:guide>
        <p15:guide id="3" orient="horz" pos="12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E3FDE45-AF77-4B5C-9715-49D594BDF05E}"/>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48" d="100"/>
          <a:sy n="48" d="100"/>
        </p:scale>
        <p:origin x="53" y="754"/>
      </p:cViewPr>
      <p:guideLst>
        <p:guide orient="horz" pos="4088"/>
        <p:guide pos="3863"/>
        <p:guide orient="horz" pos="12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PhAnim="0" userDrawn="1">
  <p:cSld name="Титульный слайд">
    <p:spTree>
      <p:nvGrpSpPr>
        <p:cNvPr id="1" name=""/>
        <p:cNvGrpSpPr/>
        <p:nvPr/>
      </p:nvGrpSpPr>
      <p:grpSpPr bwMode="auto">
        <a:xfrm>
          <a:off x="0" y="0"/>
          <a:ext cx="0" cy="0"/>
          <a:chOff x="0" y="0"/>
          <a:chExt cx="0" cy="0"/>
        </a:xfrm>
      </p:grpSpPr>
      <p:pic>
        <p:nvPicPr>
          <p:cNvPr id="12" name="Рисунок 11"/>
          <p:cNvPicPr>
            <a:picLocks noChangeAspect="1"/>
          </p:cNvPicPr>
          <p:nvPr userDrawn="1"/>
        </p:nvPicPr>
        <p:blipFill>
          <a:blip r:embed="rId2"/>
          <a:srcRect t="2573" b="2572"/>
          <a:stretch>
            <a:fillRect/>
          </a:stretch>
        </p:blipFill>
        <p:spPr bwMode="auto">
          <a:xfrm>
            <a:off x="-35560" y="-31900"/>
            <a:ext cx="3650615" cy="6925460"/>
          </a:xfrm>
          <a:prstGeom prst="rect">
            <a:avLst/>
          </a:prstGeom>
        </p:spPr>
      </p:pic>
      <p:sp>
        <p:nvSpPr>
          <p:cNvPr id="13" name="Прямоугольник 12"/>
          <p:cNvSpPr/>
          <p:nvPr userDrawn="1"/>
        </p:nvSpPr>
        <p:spPr bwMode="auto">
          <a:xfrm>
            <a:off x="3615054" y="-31900"/>
            <a:ext cx="8576945" cy="688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5" name="Текст 34"/>
          <p:cNvSpPr>
            <a:spLocks noGrp="1"/>
          </p:cNvSpPr>
          <p:nvPr>
            <p:ph type="body" sz="quarter" idx="12" hasCustomPrompt="1"/>
          </p:nvPr>
        </p:nvSpPr>
        <p:spPr bwMode="auto">
          <a:xfrm>
            <a:off x="3800791" y="6024880"/>
            <a:ext cx="8056247" cy="746760"/>
          </a:xfrm>
        </p:spPr>
        <p:txBody>
          <a:bodyPr>
            <a:noAutofit/>
          </a:bodyPr>
          <a:lstStyle>
            <a:lvl1pPr marL="0" indent="0" algn="l">
              <a:lnSpc>
                <a:spcPct val="100000"/>
              </a:lnSpc>
              <a:spcBef>
                <a:spcPts val="0"/>
              </a:spcBef>
              <a:buNone/>
              <a:defRPr sz="1600">
                <a:solidFill>
                  <a:schemeClr val="accent6"/>
                </a:solidFill>
              </a:defRPr>
            </a:lvl1pPr>
          </a:lstStyle>
          <a:p>
            <a:pPr algn="l">
              <a:defRPr/>
            </a:pPr>
            <a:r>
              <a:rPr lang="ru-RU"/>
              <a:t>Поле для дополнительной информации (16</a:t>
            </a:r>
            <a:r>
              <a:rPr lang="en-US"/>
              <a:t>pt</a:t>
            </a:r>
            <a:r>
              <a:rPr lang="ru-RU"/>
              <a:t>)</a:t>
            </a:r>
            <a:br>
              <a:rPr lang="ru-RU"/>
            </a:br>
            <a:r>
              <a:rPr lang="ru-RU"/>
              <a:t>(пример: Фамилия Имя Отчество; Должность; Место проведения)</a:t>
            </a:r>
            <a:endParaRPr lang="ru-RU"/>
          </a:p>
        </p:txBody>
      </p:sp>
      <p:sp>
        <p:nvSpPr>
          <p:cNvPr id="40" name="Текст 39"/>
          <p:cNvSpPr>
            <a:spLocks noGrp="1"/>
          </p:cNvSpPr>
          <p:nvPr>
            <p:ph type="body" sz="quarter" idx="13" hasCustomPrompt="1"/>
          </p:nvPr>
        </p:nvSpPr>
        <p:spPr bwMode="auto">
          <a:xfrm>
            <a:off x="3800791" y="4003199"/>
            <a:ext cx="8050849" cy="1655762"/>
          </a:xfrm>
        </p:spPr>
        <p:txBody>
          <a:bodyPr/>
          <a:lstStyle>
            <a:lvl1pPr marL="0" indent="0">
              <a:buNone/>
              <a:defRPr sz="2400"/>
            </a:lvl1pPr>
          </a:lstStyle>
          <a:p>
            <a:pPr marL="0" marR="0" lvl="0" indent="0" algn="l" defTabSz="914400">
              <a:lnSpc>
                <a:spcPct val="90000"/>
              </a:lnSpc>
              <a:spcBef>
                <a:spcPts val="1000"/>
              </a:spcBef>
              <a:spcAft>
                <a:spcPts val="0"/>
              </a:spcAft>
              <a:buClrTx/>
              <a:buSzTx/>
              <a:buFont typeface="Arial" panose="020B0604020202020204"/>
              <a:buNone/>
              <a:defRPr/>
            </a:pPr>
            <a:r>
              <a:rPr lang="ru-RU">
                <a:latin typeface="Montserrat" panose="00000500000000000000"/>
              </a:rPr>
              <a:t>Если информации много, то</a:t>
            </a:r>
            <a:r>
              <a:rPr lang="en-US">
                <a:latin typeface="Montserrat" panose="00000500000000000000"/>
              </a:rPr>
              <a:t> </a:t>
            </a:r>
            <a:r>
              <a:rPr lang="ru-RU">
                <a:latin typeface="Montserrat" panose="00000500000000000000"/>
              </a:rPr>
              <a:t>рекомендуется </a:t>
            </a:r>
            <a:r>
              <a:rPr lang="en-US">
                <a:latin typeface="Montserrat" panose="00000500000000000000"/>
              </a:rPr>
              <a:t> </a:t>
            </a:r>
            <a:r>
              <a:rPr lang="ru-RU">
                <a:latin typeface="Montserrat" panose="00000500000000000000"/>
              </a:rPr>
              <a:t> использовать подзаголовок (24</a:t>
            </a:r>
            <a:r>
              <a:rPr lang="en-US">
                <a:latin typeface="Montserrat" panose="00000500000000000000"/>
              </a:rPr>
              <a:t>pt</a:t>
            </a:r>
            <a:r>
              <a:rPr lang="ru-RU">
                <a:latin typeface="Montserrat" panose="00000500000000000000"/>
              </a:rPr>
              <a:t>)</a:t>
            </a:r>
            <a:endParaRPr lang="ru-RU">
              <a:latin typeface="Montserrat" panose="00000500000000000000"/>
            </a:endParaRPr>
          </a:p>
          <a:p>
            <a:pPr lvl="0">
              <a:defRPr/>
            </a:pPr>
            <a:endParaRPr lang="ru-RU"/>
          </a:p>
        </p:txBody>
      </p:sp>
      <p:sp>
        <p:nvSpPr>
          <p:cNvPr id="42" name="Текст 41"/>
          <p:cNvSpPr>
            <a:spLocks noGrp="1"/>
          </p:cNvSpPr>
          <p:nvPr>
            <p:ph type="body" sz="quarter" idx="14" hasCustomPrompt="1"/>
          </p:nvPr>
        </p:nvSpPr>
        <p:spPr bwMode="auto">
          <a:xfrm>
            <a:off x="488435" y="6024880"/>
            <a:ext cx="2638182" cy="335280"/>
          </a:xfrm>
        </p:spPr>
        <p:txBody>
          <a:bodyPr anchor="t">
            <a:noAutofit/>
          </a:bodyPr>
          <a:lstStyle>
            <a:lvl1pPr marL="0" indent="0" algn="ctr">
              <a:buNone/>
              <a:defRPr sz="1600" b="0">
                <a:solidFill>
                  <a:schemeClr val="bg1"/>
                </a:solidFill>
                <a:latin typeface="+mj-lt"/>
              </a:defRPr>
            </a:lvl1pPr>
            <a:lvl2pPr algn="ctr">
              <a:defRPr sz="1600" b="1">
                <a:solidFill>
                  <a:schemeClr val="bg1"/>
                </a:solidFill>
                <a:latin typeface="+mn-lt"/>
              </a:defRPr>
            </a:lvl2pPr>
          </a:lstStyle>
          <a:p>
            <a:pPr marL="0" marR="0" lvl="0" indent="0" algn="l" defTabSz="914400">
              <a:lnSpc>
                <a:spcPct val="90000"/>
              </a:lnSpc>
              <a:spcBef>
                <a:spcPts val="1000"/>
              </a:spcBef>
              <a:spcAft>
                <a:spcPts val="0"/>
              </a:spcAft>
              <a:buClrTx/>
              <a:buSzTx/>
              <a:buFont typeface="Arial" panose="020B0604020202020204"/>
              <a:buNone/>
              <a:defRPr/>
            </a:pPr>
            <a:r>
              <a:rPr lang="ru-RU"/>
              <a:t>Дата (хх.хх.хххх г.)</a:t>
            </a:r>
            <a:endParaRPr lang="ru-RU"/>
          </a:p>
        </p:txBody>
      </p:sp>
      <p:sp>
        <p:nvSpPr>
          <p:cNvPr id="47" name="Заголовок 46"/>
          <p:cNvSpPr>
            <a:spLocks noGrp="1"/>
          </p:cNvSpPr>
          <p:nvPr>
            <p:ph type="title" hasCustomPrompt="1"/>
          </p:nvPr>
        </p:nvSpPr>
        <p:spPr bwMode="auto">
          <a:xfrm>
            <a:off x="3806188" y="1396366"/>
            <a:ext cx="8045451" cy="2032634"/>
          </a:xfrm>
        </p:spPr>
        <p:txBody>
          <a:bodyPr/>
          <a:lstStyle>
            <a:lvl1pPr>
              <a:defRPr sz="4000" b="0">
                <a:latin typeface="Montserrat SemiBold" panose="00000700000000000000"/>
              </a:defRPr>
            </a:lvl1pPr>
          </a:lstStyle>
          <a:p>
            <a:pPr>
              <a:defRPr/>
            </a:pPr>
            <a:r>
              <a:rPr lang="ru-RU" sz="4000">
                <a:latin typeface="Montserrat" panose="00000500000000000000"/>
              </a:rPr>
              <a:t>Название презентации может быть набрано </a:t>
            </a:r>
            <a:br>
              <a:rPr lang="ru-RU" sz="4000">
                <a:latin typeface="Montserrat" panose="00000500000000000000"/>
              </a:rPr>
            </a:br>
            <a:r>
              <a:rPr lang="ru-RU" sz="4000">
                <a:latin typeface="Montserrat" panose="00000500000000000000"/>
              </a:rPr>
              <a:t>в две или три строки</a:t>
            </a:r>
            <a:r>
              <a:rPr lang="en-US" sz="4000">
                <a:latin typeface="Montserrat" panose="00000500000000000000"/>
              </a:rPr>
              <a:t> (</a:t>
            </a:r>
            <a:r>
              <a:rPr lang="ru-RU" sz="4000">
                <a:latin typeface="Montserrat" panose="00000500000000000000"/>
              </a:rPr>
              <a:t>40</a:t>
            </a:r>
            <a:r>
              <a:rPr lang="en-US" sz="4000">
                <a:latin typeface="Montserrat" panose="00000500000000000000"/>
              </a:rPr>
              <a:t>pt)</a:t>
            </a:r>
            <a:endParaRPr lang="ru-RU"/>
          </a:p>
        </p:txBody>
      </p:sp>
      <p:pic>
        <p:nvPicPr>
          <p:cNvPr id="9" name="Рисунок 8"/>
          <p:cNvPicPr>
            <a:picLocks noChangeAspect="1"/>
          </p:cNvPicPr>
          <p:nvPr userDrawn="1"/>
        </p:nvPicPr>
        <p:blipFill>
          <a:blip r:embed="rId3"/>
          <a:stretch>
            <a:fillRect/>
          </a:stretch>
        </p:blipFill>
        <p:spPr bwMode="auto">
          <a:xfrm>
            <a:off x="697047" y="404842"/>
            <a:ext cx="2185400" cy="6733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PhAnim="0" userDrawn="1">
  <p:cSld name="МТУСИ_График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6375" cy="365125"/>
          </a:xfrm>
        </p:spPr>
        <p:txBody>
          <a:bodyPr/>
          <a:lstStyle/>
          <a:p>
            <a:pPr>
              <a:defRPr/>
            </a:pPr>
            <a:fld id="{56DCE2C9-06B9-4058-BEBD-6FDE8D61F8A0}" type="slidenum">
              <a:rPr lang="ru-RU"/>
            </a:fld>
            <a:endParaRPr lang="ru-RU"/>
          </a:p>
        </p:txBody>
      </p:sp>
      <p:sp>
        <p:nvSpPr>
          <p:cNvPr id="15" name="Текст 14"/>
          <p:cNvSpPr>
            <a:spLocks noGrp="1"/>
          </p:cNvSpPr>
          <p:nvPr>
            <p:ph type="body" sz="quarter" idx="14" hasCustomPrompt="1"/>
          </p:nvPr>
        </p:nvSpPr>
        <p:spPr bwMode="auto">
          <a:xfrm>
            <a:off x="479424" y="1922465"/>
            <a:ext cx="5616576" cy="729294"/>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графика может быть набрано в две или три строки</a:t>
            </a:r>
            <a:r>
              <a:rPr lang="ru-RU" sz="1600">
                <a:latin typeface="Montserrat" panose="00000500000000000000"/>
              </a:rPr>
              <a:t> </a:t>
            </a:r>
            <a:r>
              <a:rPr lang="ru-RU"/>
              <a:t>(16</a:t>
            </a:r>
            <a:r>
              <a:rPr lang="en-US"/>
              <a:t>pt</a:t>
            </a:r>
            <a:r>
              <a:rPr lang="ru-RU"/>
              <a:t>)</a:t>
            </a:r>
            <a:endParaRPr lang="ru-RU"/>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lang="ru-RU"/>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lang="ru-RU"/>
          </a:p>
          <a:p>
            <a:pPr lvl="0">
              <a:defRPr/>
            </a:pPr>
            <a:endParaRPr lang="ru-RU"/>
          </a:p>
        </p:txBody>
      </p:sp>
      <p:sp>
        <p:nvSpPr>
          <p:cNvPr id="33" name="Диаграмма 32"/>
          <p:cNvSpPr>
            <a:spLocks noGrp="1"/>
          </p:cNvSpPr>
          <p:nvPr>
            <p:ph type="chart" sz="quarter" idx="19" hasCustomPrompt="1"/>
          </p:nvPr>
        </p:nvSpPr>
        <p:spPr bwMode="auto">
          <a:xfrm>
            <a:off x="6356350" y="1923100"/>
            <a:ext cx="5353050" cy="4249100"/>
          </a:xfrm>
        </p:spPr>
        <p:txBody>
          <a:bodyPr anchor="ctr"/>
          <a:lstStyle>
            <a:lvl1pPr algn="ctr">
              <a:defRPr sz="2400">
                <a:solidFill>
                  <a:schemeClr val="tx1"/>
                </a:solidFill>
              </a:defRPr>
            </a:lvl1pPr>
          </a:lstStyle>
          <a:p>
            <a:pPr>
              <a:defRPr/>
            </a:pPr>
            <a:r>
              <a:rPr lang="ru-RU"/>
              <a:t>График / диаграмма</a:t>
            </a:r>
            <a:endParaRPr lang="ru-RU"/>
          </a:p>
        </p:txBody>
      </p:sp>
      <p:sp>
        <p:nvSpPr>
          <p:cNvPr id="13"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PhAnim="0" userDrawn="1">
  <p:cSld name="МТУСИ_График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22" name="Текст 21"/>
          <p:cNvSpPr>
            <a:spLocks noGrp="1"/>
          </p:cNvSpPr>
          <p:nvPr>
            <p:ph type="body" sz="quarter" idx="17" hasCustomPrompt="1"/>
          </p:nvPr>
        </p:nvSpPr>
        <p:spPr bwMode="auto">
          <a:xfrm>
            <a:off x="479425"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lvl="0">
              <a:defRPr/>
            </a:pPr>
            <a:endParaRPr lang="ru-RU"/>
          </a:p>
          <a:p>
            <a:pPr lvl="0">
              <a:defRPr/>
            </a:pPr>
            <a:endParaRPr lang="ru-RU"/>
          </a:p>
        </p:txBody>
      </p:sp>
      <p:sp>
        <p:nvSpPr>
          <p:cNvPr id="4" name="Текст 21"/>
          <p:cNvSpPr>
            <a:spLocks noGrp="1"/>
          </p:cNvSpPr>
          <p:nvPr>
            <p:ph type="body" sz="quarter" idx="19" hasCustomPrompt="1"/>
          </p:nvPr>
        </p:nvSpPr>
        <p:spPr bwMode="auto">
          <a:xfrm>
            <a:off x="6280470"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lvl="0">
              <a:defRPr/>
            </a:pPr>
            <a:endParaRPr lang="ru-RU"/>
          </a:p>
          <a:p>
            <a:pPr lvl="0">
              <a:defRPr/>
            </a:pPr>
            <a:endParaRPr lang="ru-RU"/>
          </a:p>
        </p:txBody>
      </p:sp>
      <p:sp>
        <p:nvSpPr>
          <p:cNvPr id="9" name="Диаграмма 32"/>
          <p:cNvSpPr>
            <a:spLocks noGrp="1"/>
          </p:cNvSpPr>
          <p:nvPr>
            <p:ph type="chart" sz="quarter" idx="22" hasCustomPrompt="1"/>
          </p:nvPr>
        </p:nvSpPr>
        <p:spPr bwMode="auto">
          <a:xfrm>
            <a:off x="482600" y="1746941"/>
            <a:ext cx="5430519" cy="2290760"/>
          </a:xfrm>
        </p:spPr>
        <p:txBody>
          <a:bodyPr anchor="ctr"/>
          <a:lstStyle>
            <a:lvl1pPr algn="ctr">
              <a:defRPr sz="2400">
                <a:solidFill>
                  <a:schemeClr val="tx1"/>
                </a:solidFill>
              </a:defRPr>
            </a:lvl1pPr>
          </a:lstStyle>
          <a:p>
            <a:pPr>
              <a:defRPr/>
            </a:pPr>
            <a:r>
              <a:rPr lang="ru-RU"/>
              <a:t>График / диаграмма</a:t>
            </a:r>
            <a:endParaRPr lang="ru-RU"/>
          </a:p>
        </p:txBody>
      </p:sp>
      <p:sp>
        <p:nvSpPr>
          <p:cNvPr id="12" name="Диаграмма 32"/>
          <p:cNvSpPr>
            <a:spLocks noGrp="1"/>
          </p:cNvSpPr>
          <p:nvPr>
            <p:ph type="chart" sz="quarter" idx="23" hasCustomPrompt="1"/>
          </p:nvPr>
        </p:nvSpPr>
        <p:spPr bwMode="auto">
          <a:xfrm>
            <a:off x="6275704" y="1746941"/>
            <a:ext cx="5433695" cy="2290760"/>
          </a:xfrm>
        </p:spPr>
        <p:txBody>
          <a:bodyPr anchor="ctr"/>
          <a:lstStyle>
            <a:lvl1pPr algn="ctr">
              <a:defRPr sz="2400">
                <a:solidFill>
                  <a:schemeClr val="tx1"/>
                </a:solidFill>
              </a:defRPr>
            </a:lvl1pPr>
          </a:lstStyle>
          <a:p>
            <a:pPr>
              <a:defRPr/>
            </a:pPr>
            <a:r>
              <a:rPr lang="ru-RU"/>
              <a:t>График / диаграмма</a:t>
            </a:r>
            <a:endParaRPr lang="ru-RU"/>
          </a:p>
        </p:txBody>
      </p:sp>
      <p:sp>
        <p:nvSpPr>
          <p:cNvPr id="14" name="Текст 3"/>
          <p:cNvSpPr>
            <a:spLocks noGrp="1"/>
          </p:cNvSpPr>
          <p:nvPr>
            <p:ph type="body" sz="quarter" idx="24"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PhAnim="0" userDrawn="1">
  <p:cSld name="МТУСИ_График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6" name="Текст 21"/>
          <p:cNvSpPr>
            <a:spLocks noGrp="1"/>
          </p:cNvSpPr>
          <p:nvPr>
            <p:ph type="body" sz="quarter" idx="21" hasCustomPrompt="1"/>
          </p:nvPr>
        </p:nvSpPr>
        <p:spPr bwMode="auto">
          <a:xfrm>
            <a:off x="8153399" y="1705608"/>
            <a:ext cx="3544246" cy="45326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Если диаграмма содержит цветовое кодирование или условные обозначения, убедитесь, что вы объяснили их значение. Дайте краткий вывод о том, что показывает диаграмма и что можно сделать на основе ее данных.</a:t>
            </a:r>
            <a:endParaRPr lang="ru-RU"/>
          </a:p>
        </p:txBody>
      </p:sp>
      <p:sp>
        <p:nvSpPr>
          <p:cNvPr id="12" name="Диаграмма 32"/>
          <p:cNvSpPr>
            <a:spLocks noGrp="1"/>
          </p:cNvSpPr>
          <p:nvPr>
            <p:ph type="chart" sz="quarter" idx="22" hasCustomPrompt="1"/>
          </p:nvPr>
        </p:nvSpPr>
        <p:spPr bwMode="auto">
          <a:xfrm>
            <a:off x="479425" y="1705607"/>
            <a:ext cx="3544247" cy="3475993"/>
          </a:xfrm>
        </p:spPr>
        <p:txBody>
          <a:bodyPr anchor="ctr"/>
          <a:lstStyle>
            <a:lvl1pPr algn="ctr">
              <a:defRPr sz="2400">
                <a:solidFill>
                  <a:schemeClr val="tx1"/>
                </a:solidFill>
              </a:defRPr>
            </a:lvl1pPr>
          </a:lstStyle>
          <a:p>
            <a:pPr>
              <a:defRPr/>
            </a:pPr>
            <a:r>
              <a:rPr lang="ru-RU"/>
              <a:t>График / диаграмма</a:t>
            </a:r>
            <a:endParaRPr lang="ru-RU"/>
          </a:p>
        </p:txBody>
      </p:sp>
      <p:sp>
        <p:nvSpPr>
          <p:cNvPr id="14" name="Диаграмма 32"/>
          <p:cNvSpPr>
            <a:spLocks noGrp="1"/>
          </p:cNvSpPr>
          <p:nvPr>
            <p:ph type="chart" sz="quarter" idx="23" hasCustomPrompt="1"/>
          </p:nvPr>
        </p:nvSpPr>
        <p:spPr bwMode="auto">
          <a:xfrm>
            <a:off x="4316412" y="1705607"/>
            <a:ext cx="3544247" cy="3475993"/>
          </a:xfrm>
        </p:spPr>
        <p:txBody>
          <a:bodyPr anchor="ctr"/>
          <a:lstStyle>
            <a:lvl1pPr algn="ctr">
              <a:defRPr sz="2400">
                <a:solidFill>
                  <a:schemeClr val="tx1"/>
                </a:solidFill>
              </a:defRPr>
            </a:lvl1pPr>
          </a:lstStyle>
          <a:p>
            <a:pPr>
              <a:defRPr/>
            </a:pPr>
            <a:r>
              <a:rPr lang="ru-RU"/>
              <a:t>График / диаграмма</a:t>
            </a:r>
            <a:endParaRPr lang="ru-RU"/>
          </a:p>
        </p:txBody>
      </p:sp>
      <p:sp>
        <p:nvSpPr>
          <p:cNvPr id="13" name="Текст 21"/>
          <p:cNvSpPr>
            <a:spLocks noGrp="1"/>
          </p:cNvSpPr>
          <p:nvPr>
            <p:ph type="body" sz="quarter" idx="24" hasCustomPrompt="1"/>
          </p:nvPr>
        </p:nvSpPr>
        <p:spPr bwMode="auto">
          <a:xfrm>
            <a:off x="479425" y="5296534"/>
            <a:ext cx="3544245"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lang="ru-RU"/>
          </a:p>
        </p:txBody>
      </p:sp>
      <p:sp>
        <p:nvSpPr>
          <p:cNvPr id="16" name="Текст 21"/>
          <p:cNvSpPr>
            <a:spLocks noGrp="1"/>
          </p:cNvSpPr>
          <p:nvPr>
            <p:ph type="body" sz="quarter" idx="25" hasCustomPrompt="1"/>
          </p:nvPr>
        </p:nvSpPr>
        <p:spPr bwMode="auto">
          <a:xfrm>
            <a:off x="4316412" y="5290183"/>
            <a:ext cx="3544247"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lang="ru-RU"/>
          </a:p>
        </p:txBody>
      </p:sp>
      <p:sp>
        <p:nvSpPr>
          <p:cNvPr id="1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PhAnim="0" userDrawn="1">
  <p:cSld name="МТУСИ_График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ru-RU"/>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ru-RU"/>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ru-RU"/>
          </a:p>
          <a:p>
            <a:pPr lvl="0">
              <a:defRPr/>
            </a:pPr>
            <a:endParaRPr lang="ru-RU"/>
          </a:p>
        </p:txBody>
      </p:sp>
      <p:sp>
        <p:nvSpPr>
          <p:cNvPr id="12" name="Диаграмма 32"/>
          <p:cNvSpPr>
            <a:spLocks noGrp="1"/>
          </p:cNvSpPr>
          <p:nvPr>
            <p:ph type="chart" sz="quarter" idx="22" hasCustomPrompt="1"/>
          </p:nvPr>
        </p:nvSpPr>
        <p:spPr bwMode="auto">
          <a:xfrm>
            <a:off x="479425" y="1705607"/>
            <a:ext cx="3544247" cy="2718757"/>
          </a:xfrm>
        </p:spPr>
        <p:txBody>
          <a:bodyPr anchor="ctr"/>
          <a:lstStyle>
            <a:lvl1pPr algn="ctr">
              <a:defRPr sz="2400">
                <a:solidFill>
                  <a:schemeClr val="tx1"/>
                </a:solidFill>
              </a:defRPr>
            </a:lvl1pPr>
          </a:lstStyle>
          <a:p>
            <a:pPr>
              <a:defRPr/>
            </a:pPr>
            <a:r>
              <a:rPr lang="ru-RU"/>
              <a:t>График / диаграмма</a:t>
            </a:r>
            <a:endParaRPr lang="ru-RU"/>
          </a:p>
        </p:txBody>
      </p:sp>
      <p:sp>
        <p:nvSpPr>
          <p:cNvPr id="14" name="Диаграмма 32"/>
          <p:cNvSpPr>
            <a:spLocks noGrp="1"/>
          </p:cNvSpPr>
          <p:nvPr>
            <p:ph type="chart" sz="quarter" idx="23" hasCustomPrompt="1"/>
          </p:nvPr>
        </p:nvSpPr>
        <p:spPr bwMode="auto">
          <a:xfrm>
            <a:off x="4316412" y="1705607"/>
            <a:ext cx="3544247" cy="2718757"/>
          </a:xfrm>
        </p:spPr>
        <p:txBody>
          <a:bodyPr anchor="ctr"/>
          <a:lstStyle>
            <a:lvl1pPr algn="ctr">
              <a:defRPr sz="2400">
                <a:solidFill>
                  <a:schemeClr val="tx1"/>
                </a:solidFill>
              </a:defRPr>
            </a:lvl1pPr>
          </a:lstStyle>
          <a:p>
            <a:pPr>
              <a:defRPr/>
            </a:pPr>
            <a:r>
              <a:rPr lang="ru-RU"/>
              <a:t>График / диаграмма</a:t>
            </a:r>
            <a:endParaRPr lang="ru-RU"/>
          </a:p>
        </p:txBody>
      </p:sp>
      <p:sp>
        <p:nvSpPr>
          <p:cNvPr id="15" name="Диаграмма 32"/>
          <p:cNvSpPr>
            <a:spLocks noGrp="1"/>
          </p:cNvSpPr>
          <p:nvPr>
            <p:ph type="chart" sz="quarter" idx="24" hasCustomPrompt="1"/>
          </p:nvPr>
        </p:nvSpPr>
        <p:spPr bwMode="auto">
          <a:xfrm>
            <a:off x="8153399" y="1705607"/>
            <a:ext cx="3544247" cy="2718757"/>
          </a:xfrm>
        </p:spPr>
        <p:txBody>
          <a:bodyPr anchor="ctr"/>
          <a:lstStyle>
            <a:lvl1pPr algn="ctr">
              <a:defRPr sz="2400">
                <a:solidFill>
                  <a:schemeClr val="tx1"/>
                </a:solidFill>
              </a:defRPr>
            </a:lvl1pPr>
          </a:lstStyle>
          <a:p>
            <a:pPr>
              <a:defRPr/>
            </a:pPr>
            <a:r>
              <a:rPr lang="ru-RU"/>
              <a:t>График / диаграмма</a:t>
            </a:r>
            <a:endParaRPr lang="ru-RU"/>
          </a:p>
        </p:txBody>
      </p:sp>
      <p:sp>
        <p:nvSpPr>
          <p:cNvPr id="16" name="Текст 3"/>
          <p:cNvSpPr>
            <a:spLocks noGrp="1"/>
          </p:cNvSpPr>
          <p:nvPr>
            <p:ph type="body" sz="quarter" idx="25"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PhAnim="0" userDrawn="1">
  <p:cSld name="МТУСИ_Цифры для определения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22" name="Текст 21"/>
          <p:cNvSpPr>
            <a:spLocks noGrp="1"/>
          </p:cNvSpPr>
          <p:nvPr>
            <p:ph type="body" sz="quarter" idx="17" hasCustomPrompt="1"/>
          </p:nvPr>
        </p:nvSpPr>
        <p:spPr bwMode="auto">
          <a:xfrm>
            <a:off x="484506"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lang="en-US"/>
          </a:p>
        </p:txBody>
      </p:sp>
      <p:sp>
        <p:nvSpPr>
          <p:cNvPr id="9" name="Текст 21"/>
          <p:cNvSpPr>
            <a:spLocks noGrp="1"/>
          </p:cNvSpPr>
          <p:nvPr>
            <p:ph type="body" sz="quarter" idx="23" hasCustomPrompt="1"/>
          </p:nvPr>
        </p:nvSpPr>
        <p:spPr bwMode="auto">
          <a:xfrm>
            <a:off x="4328957"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lang="en-US"/>
          </a:p>
        </p:txBody>
      </p:sp>
      <p:sp>
        <p:nvSpPr>
          <p:cNvPr id="14" name="Текст 21"/>
          <p:cNvSpPr>
            <a:spLocks noGrp="1"/>
          </p:cNvSpPr>
          <p:nvPr>
            <p:ph type="body" sz="quarter" idx="25" hasCustomPrompt="1"/>
          </p:nvPr>
        </p:nvSpPr>
        <p:spPr bwMode="auto">
          <a:xfrm>
            <a:off x="8170233"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lang="en-US"/>
          </a:p>
        </p:txBody>
      </p:sp>
      <p:sp>
        <p:nvSpPr>
          <p:cNvPr id="16" name="Текст 21"/>
          <p:cNvSpPr>
            <a:spLocks noGrp="1"/>
          </p:cNvSpPr>
          <p:nvPr>
            <p:ph type="body" sz="quarter" idx="27" hasCustomPrompt="1"/>
          </p:nvPr>
        </p:nvSpPr>
        <p:spPr bwMode="auto">
          <a:xfrm>
            <a:off x="482600"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7" name="Текст 21"/>
          <p:cNvSpPr>
            <a:spLocks noGrp="1"/>
          </p:cNvSpPr>
          <p:nvPr>
            <p:ph type="body" sz="quarter" idx="28" hasCustomPrompt="1"/>
          </p:nvPr>
        </p:nvSpPr>
        <p:spPr bwMode="auto">
          <a:xfrm>
            <a:off x="482600"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lang="en-US"/>
          </a:p>
        </p:txBody>
      </p:sp>
      <p:sp>
        <p:nvSpPr>
          <p:cNvPr id="18" name="Текст 21"/>
          <p:cNvSpPr>
            <a:spLocks noGrp="1"/>
          </p:cNvSpPr>
          <p:nvPr>
            <p:ph type="body" sz="quarter" idx="29" hasCustomPrompt="1"/>
          </p:nvPr>
        </p:nvSpPr>
        <p:spPr bwMode="auto">
          <a:xfrm>
            <a:off x="4327052"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9" name="Текст 21"/>
          <p:cNvSpPr>
            <a:spLocks noGrp="1"/>
          </p:cNvSpPr>
          <p:nvPr>
            <p:ph type="body" sz="quarter" idx="30" hasCustomPrompt="1"/>
          </p:nvPr>
        </p:nvSpPr>
        <p:spPr bwMode="auto">
          <a:xfrm>
            <a:off x="4327051"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lang="en-US"/>
          </a:p>
        </p:txBody>
      </p:sp>
      <p:sp>
        <p:nvSpPr>
          <p:cNvPr id="20" name="Текст 21"/>
          <p:cNvSpPr>
            <a:spLocks noGrp="1"/>
          </p:cNvSpPr>
          <p:nvPr>
            <p:ph type="body" sz="quarter" idx="31" hasCustomPrompt="1"/>
          </p:nvPr>
        </p:nvSpPr>
        <p:spPr bwMode="auto">
          <a:xfrm>
            <a:off x="8168328"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21" name="Текст 21"/>
          <p:cNvSpPr>
            <a:spLocks noGrp="1"/>
          </p:cNvSpPr>
          <p:nvPr>
            <p:ph type="body" sz="quarter" idx="32" hasCustomPrompt="1"/>
          </p:nvPr>
        </p:nvSpPr>
        <p:spPr bwMode="auto">
          <a:xfrm>
            <a:off x="8168327"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lang="en-US"/>
          </a:p>
        </p:txBody>
      </p:sp>
      <p:sp>
        <p:nvSpPr>
          <p:cNvPr id="23"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PhAnim="0" userDrawn="1">
  <p:cSld name="МТУСИ_Цифры для определения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22" name="Текст 21"/>
          <p:cNvSpPr>
            <a:spLocks noGrp="1"/>
          </p:cNvSpPr>
          <p:nvPr>
            <p:ph type="body" sz="quarter" idx="17" hasCustomPrompt="1"/>
          </p:nvPr>
        </p:nvSpPr>
        <p:spPr bwMode="auto">
          <a:xfrm>
            <a:off x="484506"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lang="en-US"/>
          </a:p>
        </p:txBody>
      </p:sp>
      <p:sp>
        <p:nvSpPr>
          <p:cNvPr id="9" name="Текст 21"/>
          <p:cNvSpPr>
            <a:spLocks noGrp="1"/>
          </p:cNvSpPr>
          <p:nvPr>
            <p:ph type="body" sz="quarter" idx="23" hasCustomPrompt="1"/>
          </p:nvPr>
        </p:nvSpPr>
        <p:spPr bwMode="auto">
          <a:xfrm>
            <a:off x="4328957"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lang="en-US"/>
          </a:p>
        </p:txBody>
      </p:sp>
      <p:sp>
        <p:nvSpPr>
          <p:cNvPr id="14" name="Текст 21"/>
          <p:cNvSpPr>
            <a:spLocks noGrp="1"/>
          </p:cNvSpPr>
          <p:nvPr>
            <p:ph type="body" sz="quarter" idx="25" hasCustomPrompt="1"/>
          </p:nvPr>
        </p:nvSpPr>
        <p:spPr bwMode="auto">
          <a:xfrm>
            <a:off x="8170233"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lang="en-US"/>
          </a:p>
        </p:txBody>
      </p:sp>
      <p:sp>
        <p:nvSpPr>
          <p:cNvPr id="16"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PhAnim="0" userDrawn="1">
  <p:cSld name="МТУСИ_Текст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22" name="Текст 21"/>
          <p:cNvSpPr>
            <a:spLocks noGrp="1"/>
          </p:cNvSpPr>
          <p:nvPr>
            <p:ph type="body" sz="quarter" idx="17" hasCustomPrompt="1"/>
          </p:nvPr>
        </p:nvSpPr>
        <p:spPr bwMode="auto">
          <a:xfrm>
            <a:off x="479425" y="1828799"/>
            <a:ext cx="3544247"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marL="0" marR="0" lvl="0" indent="0" algn="just" defTabSz="914400">
              <a:lnSpc>
                <a:spcPct val="90000"/>
              </a:lnSpc>
              <a:spcBef>
                <a:spcPts val="1000"/>
              </a:spcBef>
              <a:spcAft>
                <a:spcPts val="0"/>
              </a:spcAft>
              <a:buClrTx/>
              <a:buSzTx/>
              <a:buFontTx/>
              <a:buNone/>
              <a:defRPr/>
            </a:pPr>
            <a:endParaRPr lang="ru-RU"/>
          </a:p>
        </p:txBody>
      </p:sp>
      <p:sp>
        <p:nvSpPr>
          <p:cNvPr id="4" name="Текст 21"/>
          <p:cNvSpPr>
            <a:spLocks noGrp="1"/>
          </p:cNvSpPr>
          <p:nvPr>
            <p:ph type="body" sz="quarter" idx="19" hasCustomPrompt="1"/>
          </p:nvPr>
        </p:nvSpPr>
        <p:spPr bwMode="auto">
          <a:xfrm>
            <a:off x="4316412" y="1828637"/>
            <a:ext cx="3544249" cy="440452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lvl="0">
              <a:defRPr/>
            </a:pPr>
            <a:endParaRPr lang="ru-RU"/>
          </a:p>
          <a:p>
            <a:pPr lvl="0">
              <a:defRPr/>
            </a:pPr>
            <a:endParaRPr lang="ru-RU"/>
          </a:p>
        </p:txBody>
      </p:sp>
      <p:sp>
        <p:nvSpPr>
          <p:cNvPr id="6" name="Текст 21"/>
          <p:cNvSpPr>
            <a:spLocks noGrp="1"/>
          </p:cNvSpPr>
          <p:nvPr>
            <p:ph type="body" sz="quarter" idx="21" hasCustomPrompt="1"/>
          </p:nvPr>
        </p:nvSpPr>
        <p:spPr bwMode="auto">
          <a:xfrm>
            <a:off x="8153399" y="1828799"/>
            <a:ext cx="3556000"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lvl="0">
              <a:defRPr/>
            </a:pPr>
            <a:endParaRPr lang="ru-RU"/>
          </a:p>
          <a:p>
            <a:pPr lvl="0">
              <a:defRPr/>
            </a:pPr>
            <a:endParaRPr lang="ru-RU"/>
          </a:p>
        </p:txBody>
      </p:sp>
      <p:sp>
        <p:nvSpPr>
          <p:cNvPr id="9"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PhAnim="0" userDrawn="1">
  <p:cSld name="МТУСИ_Текст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22" name="Текст 21"/>
          <p:cNvSpPr>
            <a:spLocks noGrp="1"/>
          </p:cNvSpPr>
          <p:nvPr>
            <p:ph type="body" sz="quarter" idx="17" hasCustomPrompt="1"/>
          </p:nvPr>
        </p:nvSpPr>
        <p:spPr bwMode="auto">
          <a:xfrm>
            <a:off x="479425" y="1738315"/>
            <a:ext cx="11233150" cy="4499924"/>
          </a:xfrm>
        </p:spPr>
        <p:txBody>
          <a:bodyPr numCol="3" spcCol="360000"/>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ru-RU"/>
            </a:br>
            <a:br>
              <a:rPr lang="ru-RU"/>
            </a:b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marL="0" marR="0" lvl="0" indent="0" algn="just" defTabSz="914400">
              <a:lnSpc>
                <a:spcPct val="90000"/>
              </a:lnSpc>
              <a:spcBef>
                <a:spcPts val="1000"/>
              </a:spcBef>
              <a:spcAft>
                <a:spcPts val="0"/>
              </a:spcAft>
              <a:buClrTx/>
              <a:buSzTx/>
              <a:buFontTx/>
              <a:buNone/>
              <a:defRPr/>
            </a:pPr>
            <a:br>
              <a:rPr lang="ru-RU"/>
            </a:b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marL="0" marR="0" lvl="0" indent="0" algn="just" defTabSz="914400">
              <a:lnSpc>
                <a:spcPct val="90000"/>
              </a:lnSpc>
              <a:spcBef>
                <a:spcPts val="1000"/>
              </a:spcBef>
              <a:spcAft>
                <a:spcPts val="0"/>
              </a:spcAft>
              <a:buClrTx/>
              <a:buSzTx/>
              <a:buFontTx/>
              <a:buNone/>
              <a:defRPr/>
            </a:pPr>
            <a:endParaRPr lang="ru-RU"/>
          </a:p>
        </p:txBody>
      </p:sp>
      <p:sp>
        <p:nvSpPr>
          <p:cNvPr id="8"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PhAnim="0" userDrawn="1">
  <p:cSld name="МТУСИ_Таблица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panose="00000500000000000000"/>
              </a:rPr>
              <a:t> </a:t>
            </a:r>
            <a:r>
              <a:rPr lang="ru-RU"/>
              <a:t>(16</a:t>
            </a:r>
            <a:r>
              <a:rPr lang="en-US"/>
              <a:t>pt</a:t>
            </a:r>
            <a:r>
              <a:rPr lang="ru-RU"/>
              <a:t>)</a:t>
            </a:r>
            <a:endParaRPr lang="ru-RU"/>
          </a:p>
        </p:txBody>
      </p:sp>
      <p:sp>
        <p:nvSpPr>
          <p:cNvPr id="12" name="Текст 21"/>
          <p:cNvSpPr>
            <a:spLocks noGrp="1"/>
          </p:cNvSpPr>
          <p:nvPr>
            <p:ph type="body" sz="quarter" idx="21" hasCustomPrompt="1"/>
          </p:nvPr>
        </p:nvSpPr>
        <p:spPr bwMode="auto">
          <a:xfrm>
            <a:off x="8255479" y="2440089"/>
            <a:ext cx="3457096" cy="3123949"/>
          </a:xfrm>
        </p:spPr>
        <p:txBody>
          <a:bodyPr/>
          <a:lstStyle>
            <a:lvl1pPr algn="l">
              <a:defRPr sz="1200" b="0">
                <a:latin typeface="+mn-lt"/>
              </a:defRPr>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(12pt). Несколько рекомендаций для описания таблицы:</a:t>
            </a:r>
            <a:br>
              <a:rPr lang="ru-RU"/>
            </a:br>
            <a:r>
              <a:rPr lang="ru-RU"/>
              <a:t> 1. Перед тем, как описывать таблицу, убедитесь, что в ней содержится достаточно информации, и она действительно необходима для вашей аудитории. </a:t>
            </a:r>
            <a:br>
              <a:rPr lang="ru-RU"/>
            </a:br>
            <a:r>
              <a:rPr lang="ru-RU"/>
              <a:t>2. Хорошее описание таблицы должно включать в себя не только факты и данные, но и основные выводы, которые можно сделать на основе этих данных. </a:t>
            </a:r>
            <a:br>
              <a:rPr lang="ru-RU"/>
            </a:br>
            <a:r>
              <a:rPr lang="ru-RU"/>
              <a:t>3. Используйте ясный и простой язык, чтобы ваше описание было понятно всем пользователям.</a:t>
            </a:r>
            <a:endParaRPr lang="ru-RU"/>
          </a:p>
          <a:p>
            <a:pPr marL="0" marR="0" lvl="0" indent="0" algn="just" defTabSz="914400">
              <a:lnSpc>
                <a:spcPct val="90000"/>
              </a:lnSpc>
              <a:spcBef>
                <a:spcPts val="1000"/>
              </a:spcBef>
              <a:spcAft>
                <a:spcPts val="0"/>
              </a:spcAft>
              <a:buClrTx/>
              <a:buSzTx/>
              <a:buFontTx/>
              <a:buNone/>
              <a:defRPr/>
            </a:pPr>
            <a:endParaRPr lang="ru-RU"/>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lang="ru-RU"/>
          </a:p>
          <a:p>
            <a:pPr lvl="0">
              <a:defRPr/>
            </a:pPr>
            <a:endParaRPr lang="ru-RU"/>
          </a:p>
        </p:txBody>
      </p:sp>
      <p:sp>
        <p:nvSpPr>
          <p:cNvPr id="18" name="Таблица 17"/>
          <p:cNvSpPr>
            <a:spLocks noGrp="1"/>
          </p:cNvSpPr>
          <p:nvPr>
            <p:ph type="tbl" sz="quarter" idx="24" hasCustomPrompt="1"/>
          </p:nvPr>
        </p:nvSpPr>
        <p:spPr bwMode="auto">
          <a:xfrm>
            <a:off x="479425" y="2429126"/>
            <a:ext cx="7673975" cy="3123949"/>
          </a:xfrm>
        </p:spPr>
        <p:txBody>
          <a:bodyPr anchor="ctr"/>
          <a:lstStyle>
            <a:lvl1pPr algn="ctr">
              <a:defRPr/>
            </a:lvl1pPr>
          </a:lstStyle>
          <a:p>
            <a:pPr>
              <a:defRPr/>
            </a:pPr>
            <a:r>
              <a:rPr lang="ru-RU"/>
              <a:t>Таблица</a:t>
            </a:r>
            <a:endParaRPr lang="ru-RU"/>
          </a:p>
        </p:txBody>
      </p:sp>
      <p:sp>
        <p:nvSpPr>
          <p:cNvPr id="15"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PhAnim="0" userDrawn="1">
  <p:cSld name="МТУСИ_Таблица_вид2">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panose="00000500000000000000"/>
              </a:rPr>
              <a:t> </a:t>
            </a:r>
            <a:r>
              <a:rPr lang="ru-RU"/>
              <a:t>(16</a:t>
            </a:r>
            <a:r>
              <a:rPr lang="en-US"/>
              <a:t>pt</a:t>
            </a:r>
            <a:r>
              <a:rPr lang="ru-RU"/>
              <a:t>)</a:t>
            </a:r>
            <a:endParaRPr lang="ru-RU"/>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lang="ru-RU"/>
          </a:p>
          <a:p>
            <a:pPr lvl="0">
              <a:defRPr/>
            </a:pPr>
            <a:endParaRPr lang="ru-RU"/>
          </a:p>
        </p:txBody>
      </p:sp>
      <p:sp>
        <p:nvSpPr>
          <p:cNvPr id="18" name="Таблица 17"/>
          <p:cNvSpPr>
            <a:spLocks noGrp="1"/>
          </p:cNvSpPr>
          <p:nvPr>
            <p:ph type="tbl" sz="quarter" idx="24" hasCustomPrompt="1"/>
          </p:nvPr>
        </p:nvSpPr>
        <p:spPr bwMode="auto">
          <a:xfrm>
            <a:off x="479425" y="2429126"/>
            <a:ext cx="11228385" cy="3123949"/>
          </a:xfrm>
        </p:spPr>
        <p:txBody>
          <a:bodyPr anchor="ctr"/>
          <a:lstStyle>
            <a:lvl1pPr algn="ctr">
              <a:defRPr/>
            </a:lvl1pPr>
          </a:lstStyle>
          <a:p>
            <a:pPr>
              <a:defRPr/>
            </a:pPr>
            <a:r>
              <a:rPr lang="ru-RU"/>
              <a:t>Таблица</a:t>
            </a:r>
            <a:endParaRPr lang="ru-RU"/>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PhAnim="0" userDrawn="1">
  <p:cSld name="МТУСИ_Графическое изображение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a:xfrm>
            <a:off x="479424" y="6356350"/>
            <a:ext cx="7673976" cy="365125"/>
          </a:xfrm>
        </p:spPr>
        <p:txBody>
          <a:bodyPr/>
          <a:lstStyle>
            <a:lvl1pPr algn="l">
              <a:defRPr/>
            </a:lvl1p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13" name="Рисунок 12"/>
          <p:cNvSpPr>
            <a:spLocks noGrp="1"/>
          </p:cNvSpPr>
          <p:nvPr>
            <p:ph type="pic" sz="quarter" idx="13" hasCustomPrompt="1"/>
          </p:nvPr>
        </p:nvSpPr>
        <p:spPr bwMode="auto">
          <a:xfrm>
            <a:off x="4524375" y="1798320"/>
            <a:ext cx="7185025"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15" name="Текст 14"/>
          <p:cNvSpPr>
            <a:spLocks noGrp="1"/>
          </p:cNvSpPr>
          <p:nvPr>
            <p:ph type="body" sz="quarter" idx="14" hasCustomPrompt="1"/>
          </p:nvPr>
        </p:nvSpPr>
        <p:spPr bwMode="auto">
          <a:xfrm>
            <a:off x="479424" y="1798320"/>
            <a:ext cx="38925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lang="ru-RU"/>
          </a:p>
        </p:txBody>
      </p:sp>
      <p:sp>
        <p:nvSpPr>
          <p:cNvPr id="22" name="Текст 21"/>
          <p:cNvSpPr>
            <a:spLocks noGrp="1"/>
          </p:cNvSpPr>
          <p:nvPr>
            <p:ph type="body" sz="quarter" idx="17" hasCustomPrompt="1"/>
          </p:nvPr>
        </p:nvSpPr>
        <p:spPr bwMode="auto">
          <a:xfrm>
            <a:off x="479426" y="2763520"/>
            <a:ext cx="389255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lang="ru-RU"/>
          </a:p>
          <a:p>
            <a:pPr lvl="0">
              <a:defRPr/>
            </a:pPr>
            <a:endParaRPr lang="ru-RU"/>
          </a:p>
        </p:txBody>
      </p:sp>
      <p:sp>
        <p:nvSpPr>
          <p:cNvPr id="24" name="Текст 23"/>
          <p:cNvSpPr>
            <a:spLocks noGrp="1"/>
          </p:cNvSpPr>
          <p:nvPr>
            <p:ph type="body" sz="quarter" idx="18" hasCustomPrompt="1"/>
          </p:nvPr>
        </p:nvSpPr>
        <p:spPr bwMode="auto">
          <a:xfrm>
            <a:off x="479426" y="5603240"/>
            <a:ext cx="3892550"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lang="ru-RU"/>
          </a:p>
          <a:p>
            <a:pPr lvl="0">
              <a:defRPr/>
            </a:pPr>
            <a:endParaRPr lang="ru-RU"/>
          </a:p>
        </p:txBody>
      </p:sp>
      <p:sp>
        <p:nvSpPr>
          <p:cNvPr id="4"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PhAnim="0" userDrawn="1">
  <p:cSld name="МТУСИ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PhAnim="0" userDrawn="1">
  <p:cSld name="МТУСИ_Графическое изображение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13" name="Рисунок 12"/>
          <p:cNvSpPr>
            <a:spLocks noGrp="1"/>
          </p:cNvSpPr>
          <p:nvPr>
            <p:ph type="pic" sz="quarter" idx="13" hasCustomPrompt="1"/>
          </p:nvPr>
        </p:nvSpPr>
        <p:spPr bwMode="auto">
          <a:xfrm>
            <a:off x="6309042" y="1798320"/>
            <a:ext cx="5400358"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15" name="Текст 14"/>
          <p:cNvSpPr>
            <a:spLocks noGrp="1"/>
          </p:cNvSpPr>
          <p:nvPr>
            <p:ph type="body" sz="quarter" idx="14" hasCustomPrompt="1"/>
          </p:nvPr>
        </p:nvSpPr>
        <p:spPr bwMode="auto">
          <a:xfrm>
            <a:off x="479424" y="1798320"/>
            <a:ext cx="5616576" cy="853440"/>
          </a:xfrm>
        </p:spPr>
        <p:txBody>
          <a:bodyPr>
            <a:noAutofit/>
          </a:bodyPr>
          <a:lstStyle>
            <a:lvl1pPr algn="l">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lang="ru-RU"/>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lang="ru-RU"/>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lang="ru-RU"/>
          </a:p>
          <a:p>
            <a:pPr lvl="0">
              <a:defRPr/>
            </a:pPr>
            <a:endParaRPr lang="ru-RU"/>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PhAnim="0" userDrawn="1">
  <p:cSld name="МТУСИ_Графическое изображение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13" name="Рисунок 12"/>
          <p:cNvSpPr>
            <a:spLocks noGrp="1"/>
          </p:cNvSpPr>
          <p:nvPr>
            <p:ph type="pic" sz="quarter" idx="13" hasCustomPrompt="1"/>
          </p:nvPr>
        </p:nvSpPr>
        <p:spPr bwMode="auto">
          <a:xfrm>
            <a:off x="7781926" y="1798320"/>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15" name="Текст 14"/>
          <p:cNvSpPr>
            <a:spLocks noGrp="1"/>
          </p:cNvSpPr>
          <p:nvPr>
            <p:ph type="body" sz="quarter" idx="14" hasCustomPrompt="1"/>
          </p:nvPr>
        </p:nvSpPr>
        <p:spPr bwMode="auto">
          <a:xfrm>
            <a:off x="479423" y="1798320"/>
            <a:ext cx="70548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lang="ru-RU"/>
          </a:p>
        </p:txBody>
      </p:sp>
      <p:sp>
        <p:nvSpPr>
          <p:cNvPr id="22" name="Текст 21"/>
          <p:cNvSpPr>
            <a:spLocks noGrp="1"/>
          </p:cNvSpPr>
          <p:nvPr>
            <p:ph type="body" sz="quarter" idx="17" hasCustomPrompt="1"/>
          </p:nvPr>
        </p:nvSpPr>
        <p:spPr bwMode="auto">
          <a:xfrm>
            <a:off x="479425" y="2763520"/>
            <a:ext cx="7054850"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lang="ru-RU"/>
          </a:p>
          <a:p>
            <a:pPr lvl="0">
              <a:defRPr/>
            </a:pPr>
            <a:endParaRPr lang="ru-RU"/>
          </a:p>
        </p:txBody>
      </p:sp>
      <p:sp>
        <p:nvSpPr>
          <p:cNvPr id="24" name="Текст 23"/>
          <p:cNvSpPr>
            <a:spLocks noGrp="1"/>
          </p:cNvSpPr>
          <p:nvPr>
            <p:ph type="body" sz="quarter" idx="18" hasCustomPrompt="1"/>
          </p:nvPr>
        </p:nvSpPr>
        <p:spPr bwMode="auto">
          <a:xfrm>
            <a:off x="479425" y="5603240"/>
            <a:ext cx="7054849"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lang="ru-RU"/>
          </a:p>
          <a:p>
            <a:pPr lvl="0">
              <a:defRPr/>
            </a:pPr>
            <a:endParaRPr lang="ru-RU"/>
          </a:p>
        </p:txBody>
      </p:sp>
      <p:sp>
        <p:nvSpPr>
          <p:cNvPr id="9" name="Рисунок 12"/>
          <p:cNvSpPr>
            <a:spLocks noGrp="1"/>
          </p:cNvSpPr>
          <p:nvPr>
            <p:ph type="pic" sz="quarter" idx="19" hasCustomPrompt="1"/>
          </p:nvPr>
        </p:nvSpPr>
        <p:spPr bwMode="auto">
          <a:xfrm>
            <a:off x="7781926" y="4057332"/>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16"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PhAnim="0" userDrawn="1">
  <p:cSld name="МТУСИ_Графическое изображение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13" name="Рисунок 12"/>
          <p:cNvSpPr>
            <a:spLocks noGrp="1"/>
          </p:cNvSpPr>
          <p:nvPr>
            <p:ph type="pic" sz="quarter" idx="13" hasCustomPrompt="1"/>
          </p:nvPr>
        </p:nvSpPr>
        <p:spPr bwMode="auto">
          <a:xfrm>
            <a:off x="479425"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22" name="Текст 21"/>
          <p:cNvSpPr>
            <a:spLocks noGrp="1"/>
          </p:cNvSpPr>
          <p:nvPr>
            <p:ph type="body" sz="quarter" idx="17" hasCustomPrompt="1"/>
          </p:nvPr>
        </p:nvSpPr>
        <p:spPr bwMode="auto">
          <a:xfrm>
            <a:off x="479425"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lvl="0">
              <a:defRPr/>
            </a:pPr>
            <a:endParaRPr lang="ru-RU"/>
          </a:p>
          <a:p>
            <a:pPr lvl="0">
              <a:defRPr/>
            </a:pPr>
            <a:endParaRPr lang="ru-RU"/>
          </a:p>
        </p:txBody>
      </p:sp>
      <p:sp>
        <p:nvSpPr>
          <p:cNvPr id="3" name="Рисунок 12"/>
          <p:cNvSpPr>
            <a:spLocks noGrp="1"/>
          </p:cNvSpPr>
          <p:nvPr>
            <p:ph type="pic" sz="quarter" idx="18" hasCustomPrompt="1"/>
          </p:nvPr>
        </p:nvSpPr>
        <p:spPr bwMode="auto">
          <a:xfrm>
            <a:off x="6280470"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4" name="Текст 21"/>
          <p:cNvSpPr>
            <a:spLocks noGrp="1"/>
          </p:cNvSpPr>
          <p:nvPr>
            <p:ph type="body" sz="quarter" idx="19" hasCustomPrompt="1"/>
          </p:nvPr>
        </p:nvSpPr>
        <p:spPr bwMode="auto">
          <a:xfrm>
            <a:off x="6280470"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lvl="0">
              <a:defRPr/>
            </a:pPr>
            <a:endParaRPr lang="ru-RU"/>
          </a:p>
          <a:p>
            <a:pPr lvl="0">
              <a:defRPr/>
            </a:pPr>
            <a:endParaRPr lang="ru-RU"/>
          </a:p>
        </p:txBody>
      </p:sp>
      <p:sp>
        <p:nvSpPr>
          <p:cNvPr id="15"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PhAnim="0" userDrawn="1">
  <p:cSld name="МТУСИ_Графическое изображение_вид5">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13" name="Рисунок 12"/>
          <p:cNvSpPr>
            <a:spLocks noGrp="1"/>
          </p:cNvSpPr>
          <p:nvPr>
            <p:ph type="pic" sz="quarter" idx="13" hasCustomPrompt="1"/>
          </p:nvPr>
        </p:nvSpPr>
        <p:spPr bwMode="auto">
          <a:xfrm>
            <a:off x="479426"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22" name="Текст 21"/>
          <p:cNvSpPr>
            <a:spLocks noGrp="1"/>
          </p:cNvSpPr>
          <p:nvPr>
            <p:ph type="body" sz="quarter" idx="17" hasCustomPrompt="1"/>
          </p:nvPr>
        </p:nvSpPr>
        <p:spPr bwMode="auto">
          <a:xfrm>
            <a:off x="479425" y="3510280"/>
            <a:ext cx="3544247"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lvl="0">
              <a:defRPr/>
            </a:pPr>
            <a:endParaRPr lang="ru-RU"/>
          </a:p>
        </p:txBody>
      </p:sp>
      <p:sp>
        <p:nvSpPr>
          <p:cNvPr id="3" name="Рисунок 12"/>
          <p:cNvSpPr>
            <a:spLocks noGrp="1"/>
          </p:cNvSpPr>
          <p:nvPr>
            <p:ph type="pic" sz="quarter" idx="18" hasCustomPrompt="1"/>
          </p:nvPr>
        </p:nvSpPr>
        <p:spPr bwMode="auto">
          <a:xfrm>
            <a:off x="4316413"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4" name="Текст 21"/>
          <p:cNvSpPr>
            <a:spLocks noGrp="1"/>
          </p:cNvSpPr>
          <p:nvPr>
            <p:ph type="body" sz="quarter" idx="19" hasCustomPrompt="1"/>
          </p:nvPr>
        </p:nvSpPr>
        <p:spPr bwMode="auto">
          <a:xfrm>
            <a:off x="4316412" y="3510280"/>
            <a:ext cx="3544249"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lvl="0">
              <a:defRPr/>
            </a:pPr>
            <a:endParaRPr lang="ru-RU"/>
          </a:p>
          <a:p>
            <a:pPr lvl="0">
              <a:defRPr/>
            </a:pPr>
            <a:endParaRPr lang="ru-RU"/>
          </a:p>
        </p:txBody>
      </p:sp>
      <p:sp>
        <p:nvSpPr>
          <p:cNvPr id="5" name="Рисунок 12"/>
          <p:cNvSpPr>
            <a:spLocks noGrp="1"/>
          </p:cNvSpPr>
          <p:nvPr>
            <p:ph type="pic" sz="quarter" idx="20" hasCustomPrompt="1"/>
          </p:nvPr>
        </p:nvSpPr>
        <p:spPr bwMode="auto">
          <a:xfrm>
            <a:off x="8153399"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6" name="Текст 21"/>
          <p:cNvSpPr>
            <a:spLocks noGrp="1"/>
          </p:cNvSpPr>
          <p:nvPr>
            <p:ph type="body" sz="quarter" idx="21" hasCustomPrompt="1"/>
          </p:nvPr>
        </p:nvSpPr>
        <p:spPr bwMode="auto">
          <a:xfrm>
            <a:off x="8153399" y="3510280"/>
            <a:ext cx="355600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lang="ru-RU"/>
          </a:p>
          <a:p>
            <a:pPr lvl="0">
              <a:defRPr/>
            </a:pPr>
            <a:endParaRPr lang="ru-RU"/>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PhAnim="0" userDrawn="1">
  <p:cSld name="МТУСИ_Графическое изображение_вид6">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13" name="Рисунок 12"/>
          <p:cNvSpPr>
            <a:spLocks noGrp="1"/>
          </p:cNvSpPr>
          <p:nvPr>
            <p:ph type="pic" sz="quarter" idx="13" hasCustomPrompt="1"/>
          </p:nvPr>
        </p:nvSpPr>
        <p:spPr bwMode="auto">
          <a:xfrm>
            <a:off x="479426"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ru-RU"/>
          </a:p>
        </p:txBody>
      </p:sp>
      <p:sp>
        <p:nvSpPr>
          <p:cNvPr id="3" name="Рисунок 12"/>
          <p:cNvSpPr>
            <a:spLocks noGrp="1"/>
          </p:cNvSpPr>
          <p:nvPr>
            <p:ph type="pic" sz="quarter" idx="18" hasCustomPrompt="1"/>
          </p:nvPr>
        </p:nvSpPr>
        <p:spPr bwMode="auto">
          <a:xfrm>
            <a:off x="4316413"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ru-RU"/>
          </a:p>
        </p:txBody>
      </p:sp>
      <p:sp>
        <p:nvSpPr>
          <p:cNvPr id="5" name="Рисунок 12"/>
          <p:cNvSpPr>
            <a:spLocks noGrp="1"/>
          </p:cNvSpPr>
          <p:nvPr>
            <p:ph type="pic" sz="quarter" idx="20" hasCustomPrompt="1"/>
          </p:nvPr>
        </p:nvSpPr>
        <p:spPr bwMode="auto">
          <a:xfrm>
            <a:off x="8153399" y="1686558"/>
            <a:ext cx="3544250" cy="271875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ru-RU"/>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PhAnim="0" userDrawn="1">
  <p:cSld name="МТУСИ_Графическое изображение_вид7">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13" name="Рисунок 12"/>
          <p:cNvSpPr>
            <a:spLocks noGrp="1"/>
          </p:cNvSpPr>
          <p:nvPr>
            <p:ph type="pic" sz="quarter" idx="13" hasCustomPrompt="1"/>
          </p:nvPr>
        </p:nvSpPr>
        <p:spPr bwMode="auto">
          <a:xfrm>
            <a:off x="479426"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12" name="Рисунок 12"/>
          <p:cNvSpPr>
            <a:spLocks noGrp="1"/>
          </p:cNvSpPr>
          <p:nvPr>
            <p:ph type="pic" sz="quarter" idx="22" hasCustomPrompt="1"/>
          </p:nvPr>
        </p:nvSpPr>
        <p:spPr bwMode="auto">
          <a:xfrm>
            <a:off x="479426"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14" name="Рисунок 12"/>
          <p:cNvSpPr>
            <a:spLocks noGrp="1"/>
          </p:cNvSpPr>
          <p:nvPr>
            <p:ph type="pic" sz="quarter" idx="23" hasCustomPrompt="1"/>
          </p:nvPr>
        </p:nvSpPr>
        <p:spPr bwMode="auto">
          <a:xfrm>
            <a:off x="4323875"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15" name="Рисунок 12"/>
          <p:cNvSpPr>
            <a:spLocks noGrp="1"/>
          </p:cNvSpPr>
          <p:nvPr>
            <p:ph type="pic" sz="quarter" idx="24" hasCustomPrompt="1"/>
          </p:nvPr>
        </p:nvSpPr>
        <p:spPr bwMode="auto">
          <a:xfrm>
            <a:off x="4323875"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16" name="Рисунок 12"/>
          <p:cNvSpPr>
            <a:spLocks noGrp="1"/>
          </p:cNvSpPr>
          <p:nvPr>
            <p:ph type="pic" sz="quarter" idx="25" hasCustomPrompt="1"/>
          </p:nvPr>
        </p:nvSpPr>
        <p:spPr bwMode="auto">
          <a:xfrm>
            <a:off x="8165150"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17" name="Рисунок 12"/>
          <p:cNvSpPr>
            <a:spLocks noGrp="1"/>
          </p:cNvSpPr>
          <p:nvPr>
            <p:ph type="pic" sz="quarter" idx="26" hasCustomPrompt="1"/>
          </p:nvPr>
        </p:nvSpPr>
        <p:spPr bwMode="auto">
          <a:xfrm>
            <a:off x="8165150"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lang="ru-RU"/>
          </a:p>
        </p:txBody>
      </p:sp>
      <p:sp>
        <p:nvSpPr>
          <p:cNvPr id="19"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PhAnim="0" userDrawn="1">
  <p:cSld name="МТУСИ_Иллюстрация процесса">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lang="ru-RU"/>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fld>
            <a:endParaRPr lang="ru-RU"/>
          </a:p>
        </p:txBody>
      </p:sp>
      <p:sp>
        <p:nvSpPr>
          <p:cNvPr id="13" name="Рисунок 12"/>
          <p:cNvSpPr>
            <a:spLocks noGrp="1"/>
          </p:cNvSpPr>
          <p:nvPr>
            <p:ph type="pic" sz="quarter" idx="13" hasCustomPrompt="1"/>
          </p:nvPr>
        </p:nvSpPr>
        <p:spPr bwMode="auto">
          <a:xfrm>
            <a:off x="479423" y="2735265"/>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lang="ru-RU"/>
          </a:p>
        </p:txBody>
      </p:sp>
      <p:sp>
        <p:nvSpPr>
          <p:cNvPr id="15" name="Текст 14"/>
          <p:cNvSpPr>
            <a:spLocks noGrp="1"/>
          </p:cNvSpPr>
          <p:nvPr>
            <p:ph type="body" sz="quarter" idx="14" hasCustomPrompt="1"/>
          </p:nvPr>
        </p:nvSpPr>
        <p:spPr bwMode="auto">
          <a:xfrm>
            <a:off x="479423" y="1798320"/>
            <a:ext cx="11233152"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lang="ru-RU"/>
          </a:p>
        </p:txBody>
      </p:sp>
      <p:sp>
        <p:nvSpPr>
          <p:cNvPr id="22" name="Текст 21"/>
          <p:cNvSpPr>
            <a:spLocks noGrp="1"/>
          </p:cNvSpPr>
          <p:nvPr>
            <p:ph type="body" sz="quarter" idx="17" hasCustomPrompt="1"/>
          </p:nvPr>
        </p:nvSpPr>
        <p:spPr bwMode="auto">
          <a:xfrm>
            <a:off x="1971675" y="2735266"/>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lang="ru-RU"/>
          </a:p>
          <a:p>
            <a:pPr lvl="0">
              <a:defRPr/>
            </a:pPr>
            <a:endParaRPr lang="ru-RU"/>
          </a:p>
        </p:txBody>
      </p:sp>
      <p:sp>
        <p:nvSpPr>
          <p:cNvPr id="24" name="Текст 23"/>
          <p:cNvSpPr>
            <a:spLocks noGrp="1"/>
          </p:cNvSpPr>
          <p:nvPr>
            <p:ph type="body" sz="quarter" idx="18" hasCustomPrompt="1"/>
          </p:nvPr>
        </p:nvSpPr>
        <p:spPr bwMode="auto">
          <a:xfrm>
            <a:off x="479425" y="5603240"/>
            <a:ext cx="11229974"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lang="ru-RU"/>
          </a:p>
          <a:p>
            <a:pPr lvl="0">
              <a:defRPr/>
            </a:pPr>
            <a:endParaRPr lang="ru-RU"/>
          </a:p>
        </p:txBody>
      </p:sp>
      <p:sp>
        <p:nvSpPr>
          <p:cNvPr id="12" name="Рисунок 12"/>
          <p:cNvSpPr>
            <a:spLocks noGrp="1"/>
          </p:cNvSpPr>
          <p:nvPr>
            <p:ph type="pic" sz="quarter" idx="19" hasCustomPrompt="1"/>
          </p:nvPr>
        </p:nvSpPr>
        <p:spPr bwMode="auto">
          <a:xfrm>
            <a:off x="479423" y="3702060"/>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lang="ru-RU"/>
          </a:p>
        </p:txBody>
      </p:sp>
      <p:sp>
        <p:nvSpPr>
          <p:cNvPr id="14" name="Рисунок 12"/>
          <p:cNvSpPr>
            <a:spLocks noGrp="1"/>
          </p:cNvSpPr>
          <p:nvPr>
            <p:ph type="pic" sz="quarter" idx="20" hasCustomPrompt="1"/>
          </p:nvPr>
        </p:nvSpPr>
        <p:spPr bwMode="auto">
          <a:xfrm>
            <a:off x="479423" y="4638039"/>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lang="ru-RU"/>
          </a:p>
        </p:txBody>
      </p:sp>
      <p:sp>
        <p:nvSpPr>
          <p:cNvPr id="17" name="Текст 21"/>
          <p:cNvSpPr>
            <a:spLocks noGrp="1"/>
          </p:cNvSpPr>
          <p:nvPr>
            <p:ph type="body" sz="quarter" idx="21" hasCustomPrompt="1"/>
          </p:nvPr>
        </p:nvSpPr>
        <p:spPr bwMode="auto">
          <a:xfrm>
            <a:off x="1971674" y="3699500"/>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lang="ru-RU"/>
          </a:p>
          <a:p>
            <a:pPr lvl="0">
              <a:defRPr/>
            </a:pPr>
            <a:endParaRPr lang="ru-RU"/>
          </a:p>
        </p:txBody>
      </p:sp>
      <p:sp>
        <p:nvSpPr>
          <p:cNvPr id="18" name="Текст 21"/>
          <p:cNvSpPr>
            <a:spLocks noGrp="1"/>
          </p:cNvSpPr>
          <p:nvPr>
            <p:ph type="body" sz="quarter" idx="22" hasCustomPrompt="1"/>
          </p:nvPr>
        </p:nvSpPr>
        <p:spPr bwMode="auto">
          <a:xfrm>
            <a:off x="1971673" y="4636445"/>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lang="ru-RU"/>
          </a:p>
          <a:p>
            <a:pPr lvl="0">
              <a:defRPr/>
            </a:pPr>
            <a:endParaRPr lang="ru-RU"/>
          </a:p>
        </p:txBody>
      </p:sp>
      <p:sp>
        <p:nvSpPr>
          <p:cNvPr id="19" name="Текст 3"/>
          <p:cNvSpPr>
            <a:spLocks noGrp="1"/>
          </p:cNvSpPr>
          <p:nvPr>
            <p:ph type="body" sz="quarter" idx="23"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panose="00000700000000000000"/>
              </a:rPr>
              <a:t>Пояснительная или дополнительная информация (16 pt) </a:t>
            </a:r>
            <a:endParaRPr lang="ru-RU">
              <a:latin typeface="Montserrat SemiBold" panose="000007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2.png"/><Relationship Id="rId22" Type="http://schemas.openxmlformats.org/officeDocument/2006/relationships/image" Target="../media/image4.png"/><Relationship Id="rId21" Type="http://schemas.openxmlformats.org/officeDocument/2006/relationships/image" Target="../media/image3.pn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pic>
        <p:nvPicPr>
          <p:cNvPr id="9" name="Рисунок 8"/>
          <p:cNvPicPr>
            <a:picLocks noChangeAspect="1"/>
          </p:cNvPicPr>
          <p:nvPr userDrawn="1"/>
        </p:nvPicPr>
        <p:blipFill>
          <a:blip r:embed="rId21"/>
          <a:stretch>
            <a:fillRect/>
          </a:stretch>
        </p:blipFill>
        <p:spPr bwMode="auto">
          <a:xfrm>
            <a:off x="96520" y="0"/>
            <a:ext cx="12038470" cy="6771640"/>
          </a:xfrm>
          <a:prstGeom prst="rect">
            <a:avLst/>
          </a:prstGeom>
        </p:spPr>
      </p:pic>
      <p:pic>
        <p:nvPicPr>
          <p:cNvPr id="12" name="Рисунок 11"/>
          <p:cNvPicPr>
            <a:picLocks noChangeAspect="1"/>
          </p:cNvPicPr>
          <p:nvPr userDrawn="1"/>
        </p:nvPicPr>
        <p:blipFill>
          <a:blip r:embed="rId22"/>
          <a:stretch>
            <a:fillRect/>
          </a:stretch>
        </p:blipFill>
        <p:spPr bwMode="auto">
          <a:xfrm>
            <a:off x="0" y="-20571"/>
            <a:ext cx="12192000" cy="606711"/>
          </a:xfrm>
          <a:prstGeom prst="rect">
            <a:avLst/>
          </a:prstGeom>
        </p:spPr>
      </p:pic>
      <p:sp>
        <p:nvSpPr>
          <p:cNvPr id="2" name="Заголовок 1"/>
          <p:cNvSpPr>
            <a:spLocks noGrp="1"/>
          </p:cNvSpPr>
          <p:nvPr>
            <p:ph type="title"/>
          </p:nvPr>
        </p:nvSpPr>
        <p:spPr bwMode="auto">
          <a:xfrm>
            <a:off x="952500" y="2425748"/>
            <a:ext cx="10899140" cy="1003252"/>
          </a:xfrm>
          <a:prstGeom prst="rect">
            <a:avLst/>
          </a:prstGeom>
        </p:spPr>
        <p:txBody>
          <a:bodyPr vert="horz" lIns="91440" tIns="45720" rIns="91440" bIns="45720" rtlCol="0" anchor="t">
            <a:noAutofit/>
          </a:bodyPr>
          <a:lstStyle/>
          <a:p>
            <a:pPr>
              <a:defRPr/>
            </a:pPr>
            <a:r>
              <a:rPr lang="ru-RU" sz="4400">
                <a:latin typeface="Montserrat" panose="00000500000000000000"/>
              </a:rPr>
              <a:t>Название </a:t>
            </a:r>
            <a:r>
              <a:rPr lang="en-US" sz="4400">
                <a:latin typeface="Montserrat" panose="00000500000000000000"/>
              </a:rPr>
              <a:t>(</a:t>
            </a:r>
            <a:r>
              <a:rPr lang="ru-RU" sz="4400">
                <a:latin typeface="Montserrat" panose="00000500000000000000"/>
              </a:rPr>
              <a:t>44</a:t>
            </a:r>
            <a:r>
              <a:rPr lang="en-US" sz="4400">
                <a:latin typeface="Montserrat" panose="00000500000000000000"/>
              </a:rPr>
              <a:t>pt)</a:t>
            </a:r>
            <a:endParaRPr lang="ru-RU"/>
          </a:p>
        </p:txBody>
      </p:sp>
      <p:sp>
        <p:nvSpPr>
          <p:cNvPr id="3" name="Текст 2"/>
          <p:cNvSpPr>
            <a:spLocks noGrp="1"/>
          </p:cNvSpPr>
          <p:nvPr>
            <p:ph type="body" idx="1"/>
          </p:nvPr>
        </p:nvSpPr>
        <p:spPr bwMode="auto">
          <a:xfrm>
            <a:off x="952500" y="3676650"/>
            <a:ext cx="10401300" cy="2679700"/>
          </a:xfrm>
          <a:prstGeom prst="rect">
            <a:avLst/>
          </a:prstGeom>
        </p:spPr>
        <p:txBody>
          <a:bodyPr vert="horz" lIns="91440" tIns="45720" rIns="91440" bIns="45720" rtlCol="0" anchor="t">
            <a:normAutofit/>
          </a:bodyPr>
          <a:lstStyle/>
          <a:p>
            <a:pPr lvl="0">
              <a:defRPr/>
            </a:pPr>
            <a:r>
              <a:rPr lang="ru-RU"/>
              <a:t>Образец текст40</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 </a:t>
            </a:r>
            <a:endParaRPr lang="ru-RU"/>
          </a:p>
          <a:p>
            <a:pPr lvl="4">
              <a:defRPr/>
            </a:pPr>
            <a:endParaRPr lang="ru-RU"/>
          </a:p>
          <a:p>
            <a:pPr lvl="4">
              <a:defRPr/>
            </a:pPr>
            <a:endParaRPr lang="ru-RU"/>
          </a:p>
        </p:txBody>
      </p:sp>
      <p:sp>
        <p:nvSpPr>
          <p:cNvPr id="4" name="Дата 3"/>
          <p:cNvSpPr>
            <a:spLocks noGrp="1"/>
          </p:cNvSpPr>
          <p:nvPr>
            <p:ph type="dt" sz="half" idx="2"/>
          </p:nvPr>
        </p:nvSpPr>
        <p:spPr bwMode="auto">
          <a:xfrm>
            <a:off x="479425" y="635254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fld id="{D2412498-5A2D-41B1-86A5-AAA3110F9D9B}" type="datetimeFigureOut">
              <a:rPr lang="ru-RU"/>
            </a:fld>
            <a:endParaRPr lang="ru-RU"/>
          </a:p>
        </p:txBody>
      </p:sp>
      <p:sp>
        <p:nvSpPr>
          <p:cNvPr id="5" name="Нижний колонтитул 4"/>
          <p:cNvSpPr>
            <a:spLocks noGrp="1"/>
          </p:cNvSpPr>
          <p:nvPr>
            <p:ph type="ftr" sz="quarter" idx="3"/>
          </p:nvPr>
        </p:nvSpPr>
        <p:spPr bwMode="auto">
          <a:xfrm>
            <a:off x="479425" y="6356350"/>
            <a:ext cx="76739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bwMode="auto">
          <a:xfrm>
            <a:off x="8969375" y="6350687"/>
            <a:ext cx="28575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pPr>
              <a:defRPr/>
            </a:pPr>
            <a:fld id="{56DCE2C9-06B9-4058-BEBD-6FDE8D61F8A0}" type="slidenum">
              <a:rPr lang="ru-RU"/>
            </a:fld>
            <a:endParaRPr lang="ru-RU"/>
          </a:p>
        </p:txBody>
      </p:sp>
      <p:pic>
        <p:nvPicPr>
          <p:cNvPr id="16" name="Рисунок 15"/>
          <p:cNvPicPr>
            <a:picLocks noChangeAspect="1"/>
          </p:cNvPicPr>
          <p:nvPr userDrawn="1"/>
        </p:nvPicPr>
        <p:blipFill>
          <a:blip r:embed="rId23"/>
          <a:stretch>
            <a:fillRect/>
          </a:stretch>
        </p:blipFill>
        <p:spPr bwMode="auto">
          <a:xfrm>
            <a:off x="10760167" y="142188"/>
            <a:ext cx="952406" cy="2934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a:lnSpc>
          <a:spcPct val="100000"/>
        </a:lnSpc>
        <a:spcBef>
          <a:spcPts val="0"/>
        </a:spcBef>
        <a:buNone/>
        <a:defRPr sz="3600" b="0">
          <a:solidFill>
            <a:schemeClr val="tx1"/>
          </a:solidFill>
          <a:latin typeface="Montserrat SemiBold" panose="00000700000000000000"/>
          <a:ea typeface="+mj-ea"/>
          <a:cs typeface="+mj-cs"/>
        </a:defRPr>
      </a:lvl1pPr>
    </p:titleStyle>
    <p:bodyStyle>
      <a:lvl1pPr marL="0" indent="0" algn="l" defTabSz="914400">
        <a:lnSpc>
          <a:spcPct val="90000"/>
        </a:lnSpc>
        <a:spcBef>
          <a:spcPts val="1000"/>
        </a:spcBef>
        <a:buFontTx/>
        <a:buNone/>
        <a:defRPr sz="40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Текст 6"/>
          <p:cNvSpPr>
            <a:spLocks noGrp="1"/>
          </p:cNvSpPr>
          <p:nvPr>
            <p:ph type="body" sz="quarter" idx="12"/>
          </p:nvPr>
        </p:nvSpPr>
        <p:spPr bwMode="auto"/>
        <p:txBody>
          <a:bodyPr/>
          <a:lstStyle/>
          <a:p>
            <a:pPr>
              <a:defRPr/>
            </a:pPr>
            <a:r>
              <a:rPr lang="ru-RU" dirty="0"/>
              <a:t>Ермаков Юрий Алексеевич, БВТ2003, МТУСИ</a:t>
            </a:r>
            <a:endParaRPr lang="ru-RU" dirty="0"/>
          </a:p>
        </p:txBody>
      </p:sp>
      <p:sp>
        <p:nvSpPr>
          <p:cNvPr id="8" name="Текст 7"/>
          <p:cNvSpPr>
            <a:spLocks noGrp="1"/>
          </p:cNvSpPr>
          <p:nvPr>
            <p:ph type="body" sz="quarter" idx="13"/>
          </p:nvPr>
        </p:nvSpPr>
        <p:spPr bwMode="auto"/>
        <p:txBody>
          <a:bodyPr/>
          <a:lstStyle/>
          <a:p>
            <a:pPr>
              <a:defRPr/>
            </a:pPr>
            <a:r>
              <a:rPr lang="ru-RU" dirty="0"/>
              <a:t>Разработка мобильного приложения для изучения английского языка</a:t>
            </a:r>
            <a:endParaRPr lang="ru-RU" dirty="0"/>
          </a:p>
        </p:txBody>
      </p:sp>
      <p:sp>
        <p:nvSpPr>
          <p:cNvPr id="9" name="Текст 8"/>
          <p:cNvSpPr>
            <a:spLocks noGrp="1"/>
          </p:cNvSpPr>
          <p:nvPr>
            <p:ph type="body" sz="quarter" idx="14"/>
          </p:nvPr>
        </p:nvSpPr>
        <p:spPr bwMode="auto"/>
        <p:txBody>
          <a:bodyPr/>
          <a:lstStyle/>
          <a:p>
            <a:pPr>
              <a:defRPr/>
            </a:pPr>
            <a:r>
              <a:rPr lang="ru-RU" dirty="0"/>
              <a:t>1</a:t>
            </a:r>
            <a:r>
              <a:rPr lang="en-US" altLang="ru-RU" dirty="0"/>
              <a:t>7</a:t>
            </a:r>
            <a:r>
              <a:rPr lang="ru-RU" dirty="0"/>
              <a:t>.0</a:t>
            </a:r>
            <a:r>
              <a:rPr lang="en-US" altLang="ru-RU" dirty="0"/>
              <a:t>5</a:t>
            </a:r>
            <a:r>
              <a:rPr lang="ru-RU" dirty="0"/>
              <a:t>.2024</a:t>
            </a:r>
            <a:endParaRPr lang="ru-RU" dirty="0"/>
          </a:p>
        </p:txBody>
      </p:sp>
      <p:sp>
        <p:nvSpPr>
          <p:cNvPr id="6" name="Заголовок 5"/>
          <p:cNvSpPr>
            <a:spLocks noGrp="1"/>
          </p:cNvSpPr>
          <p:nvPr>
            <p:ph type="title"/>
          </p:nvPr>
        </p:nvSpPr>
        <p:spPr bwMode="auto"/>
        <p:txBody>
          <a:bodyPr/>
          <a:lstStyle/>
          <a:p>
            <a:pPr>
              <a:defRPr/>
            </a:pPr>
            <a:r>
              <a:rPr lang="ru-RU" dirty="0"/>
              <a:t>Программирование мобильных устройств</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Заголовок 6"/>
          <p:cNvSpPr>
            <a:spLocks noGrp="1"/>
          </p:cNvSpPr>
          <p:nvPr>
            <p:ph type="title"/>
          </p:nvPr>
        </p:nvSpPr>
        <p:spPr bwMode="auto"/>
        <p:txBody>
          <a:bodyPr/>
          <a:lstStyle/>
          <a:p>
            <a:pPr>
              <a:defRPr/>
            </a:pPr>
            <a:r>
              <a:rPr lang="ru-RU" dirty="0"/>
              <a:t>Введение</a:t>
            </a:r>
            <a:endParaRPr lang="ru-RU" dirty="0"/>
          </a:p>
        </p:txBody>
      </p:sp>
      <p:sp>
        <p:nvSpPr>
          <p:cNvPr id="9" name="Текст 8"/>
          <p:cNvSpPr>
            <a:spLocks noGrp="1"/>
          </p:cNvSpPr>
          <p:nvPr>
            <p:ph type="body" sz="quarter" idx="14"/>
          </p:nvPr>
        </p:nvSpPr>
        <p:spPr bwMode="auto">
          <a:xfrm>
            <a:off x="479424" y="1738314"/>
            <a:ext cx="11026776" cy="4414836"/>
          </a:xfrm>
        </p:spPr>
        <p:txBody>
          <a:bodyPr/>
          <a:lstStyle/>
          <a:p>
            <a:pPr>
              <a:defRPr/>
            </a:pPr>
            <a:r>
              <a:rPr lang="ru-RU" dirty="0"/>
              <a:t>Для разработки мобильного приложения, была выбрана среда разработки </a:t>
            </a:r>
            <a:r>
              <a:rPr lang="en-US" altLang="ru-RU" dirty="0"/>
              <a:t>VSCode</a:t>
            </a:r>
            <a:r>
              <a:rPr lang="en-US" dirty="0"/>
              <a:t>. </a:t>
            </a:r>
            <a:r>
              <a:rPr lang="ru-RU" dirty="0"/>
              <a:t>Программирование было произведено на языке </a:t>
            </a:r>
            <a:r>
              <a:rPr lang="en-US" dirty="0"/>
              <a:t>Java.</a:t>
            </a:r>
            <a:endParaRPr lang="en-US" dirty="0"/>
          </a:p>
          <a:p>
            <a:pPr>
              <a:defRPr/>
            </a:pPr>
            <a:r>
              <a:rPr lang="ru-RU" dirty="0"/>
              <a:t>В ходе работы были произведена верстка экранов:</a:t>
            </a:r>
            <a:endParaRPr lang="ru-RU" dirty="0"/>
          </a:p>
          <a:p>
            <a:pPr marL="342900" indent="-342900">
              <a:buFont typeface="Arial" panose="020B0604020202020204" pitchFamily="34" charset="0"/>
              <a:buChar char="•"/>
              <a:defRPr/>
            </a:pPr>
            <a:r>
              <a:rPr lang="ru-RU" dirty="0"/>
              <a:t>Загрузки</a:t>
            </a:r>
            <a:endParaRPr lang="ru-RU" dirty="0"/>
          </a:p>
          <a:p>
            <a:pPr marL="342900" indent="-342900">
              <a:buFont typeface="Arial" panose="020B0604020202020204" pitchFamily="34" charset="0"/>
              <a:buChar char="•"/>
              <a:defRPr/>
            </a:pPr>
            <a:r>
              <a:rPr lang="ru-RU" dirty="0"/>
              <a:t>Авторизации</a:t>
            </a:r>
            <a:endParaRPr lang="ru-RU" dirty="0"/>
          </a:p>
          <a:p>
            <a:pPr marL="342900" indent="-342900">
              <a:buFont typeface="Arial" panose="020B0604020202020204" pitchFamily="34" charset="0"/>
              <a:buChar char="•"/>
              <a:defRPr/>
            </a:pPr>
            <a:r>
              <a:rPr lang="ru-RU" dirty="0"/>
              <a:t>Главной страницы</a:t>
            </a:r>
            <a:endParaRPr lang="ru-RU" dirty="0"/>
          </a:p>
          <a:p>
            <a:pPr marL="342900" indent="-342900">
              <a:buFont typeface="Arial" panose="020B0604020202020204" pitchFamily="34" charset="0"/>
              <a:buChar char="•"/>
              <a:defRPr/>
            </a:pPr>
            <a:r>
              <a:rPr lang="ru-RU" dirty="0"/>
              <a:t>Страницы </a:t>
            </a:r>
            <a:r>
              <a:rPr lang="en-US" dirty="0"/>
              <a:t>“Guess the animal”</a:t>
            </a:r>
            <a:endParaRPr lang="ru-RU" dirty="0"/>
          </a:p>
          <a:p>
            <a:pPr marL="342900" indent="-342900">
              <a:buFont typeface="Arial" panose="020B0604020202020204" pitchFamily="34" charset="0"/>
              <a:buChar char="•"/>
              <a:defRPr/>
            </a:pPr>
            <a:r>
              <a:rPr lang="ru-RU" dirty="0"/>
              <a:t>Страницы </a:t>
            </a:r>
            <a:r>
              <a:rPr lang="en-US" dirty="0"/>
              <a:t>“Word practice”</a:t>
            </a:r>
            <a:endParaRPr lang="en-US" dirty="0"/>
          </a:p>
          <a:p>
            <a:pPr marL="342900" indent="-342900">
              <a:buFont typeface="Arial" panose="020B0604020202020204" pitchFamily="34" charset="0"/>
              <a:buChar char="•"/>
              <a:defRPr/>
            </a:pPr>
            <a:r>
              <a:rPr lang="en-US" dirty="0"/>
              <a:t>C</a:t>
            </a:r>
            <a:r>
              <a:rPr lang="ru-RU" dirty="0" err="1"/>
              <a:t>траницы</a:t>
            </a:r>
            <a:r>
              <a:rPr lang="ru-RU" dirty="0"/>
              <a:t> </a:t>
            </a:r>
            <a:r>
              <a:rPr lang="en-US" dirty="0"/>
              <a:t>“Audition”</a:t>
            </a:r>
            <a:endParaRPr lang="ru-RU" dirty="0"/>
          </a:p>
          <a:p>
            <a:pPr>
              <a:defRPr/>
            </a:pPr>
            <a:endParaRPr lang="ru-RU" dirty="0"/>
          </a:p>
        </p:txBody>
      </p:sp>
      <p:sp>
        <p:nvSpPr>
          <p:cNvPr id="12" name="Текст 11"/>
          <p:cNvSpPr>
            <a:spLocks noGrp="1"/>
          </p:cNvSpPr>
          <p:nvPr>
            <p:ph type="body" sz="quarter" idx="19"/>
          </p:nvPr>
        </p:nvSpPr>
        <p:spPr bwMode="auto"/>
        <p:txBody>
          <a:bodyPr/>
          <a:lstStyle/>
          <a:p>
            <a:pPr>
              <a:defRPr/>
            </a:pPr>
            <a:endParaRPr lang="ru-RU"/>
          </a:p>
        </p:txBody>
      </p:sp>
      <p:sp>
        <p:nvSpPr>
          <p:cNvPr id="13" name="Текст 11"/>
          <p:cNvSpPr txBox="1"/>
          <p:nvPr/>
        </p:nvSpPr>
        <p:spPr bwMode="auto">
          <a:xfrm>
            <a:off x="479423" y="6140450"/>
            <a:ext cx="7054849" cy="568325"/>
          </a:xfrm>
          <a:prstGeom prst="rect">
            <a:avLst/>
          </a:prstGeom>
        </p:spPr>
        <p:txBody>
          <a:bodyPr vert="horz" lIns="91440" tIns="45720" rIns="91440" bIns="45720" rtlCol="0" anchor="t">
            <a:normAutofit/>
          </a:bodyPr>
          <a:lstStyle>
            <a:lvl1pPr marL="0" indent="0" algn="l" defTabSz="914400">
              <a:lnSpc>
                <a:spcPct val="90000"/>
              </a:lnSpc>
              <a:spcBef>
                <a:spcPts val="1000"/>
              </a:spcBef>
              <a:buFontTx/>
              <a:buNone/>
              <a:defRPr sz="1200">
                <a:solidFill>
                  <a:schemeClr val="accent6"/>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9pPr>
          </a:lstStyle>
          <a:p>
            <a:pPr>
              <a:defRPr/>
            </a:pPr>
            <a:r>
              <a:rPr lang="ru-RU" dirty="0"/>
              <a:t>Далее будут приведены рисунки реализации экранов приложения</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 name="Заголовок 7"/>
          <p:cNvSpPr>
            <a:spLocks noGrp="1"/>
          </p:cNvSpPr>
          <p:nvPr>
            <p:ph type="title"/>
          </p:nvPr>
        </p:nvSpPr>
        <p:spPr bwMode="auto"/>
        <p:txBody>
          <a:bodyPr/>
          <a:lstStyle/>
          <a:p>
            <a:pPr>
              <a:defRPr/>
            </a:pPr>
            <a:r>
              <a:rPr lang="ru-RU" dirty="0"/>
              <a:t>Реализация экранов приложения</a:t>
            </a:r>
            <a:endParaRPr lang="ru-RU" dirty="0"/>
          </a:p>
        </p:txBody>
      </p:sp>
      <p:pic>
        <p:nvPicPr>
          <p:cNvPr id="2" name="Замещающая рамка рисунка 1"/>
          <p:cNvPicPr>
            <a:picLocks noChangeAspect="1"/>
          </p:cNvPicPr>
          <p:nvPr>
            <p:ph type="pic" sz="quarter" idx="13"/>
          </p:nvPr>
        </p:nvPicPr>
        <p:blipFill>
          <a:blip r:embed="rId1"/>
          <a:stretch>
            <a:fillRect/>
          </a:stretch>
        </p:blipFill>
        <p:spPr>
          <a:xfrm>
            <a:off x="668655" y="1360170"/>
            <a:ext cx="2167890" cy="4715510"/>
          </a:xfrm>
          <a:prstGeom prst="rect">
            <a:avLst/>
          </a:prstGeom>
        </p:spPr>
      </p:pic>
      <p:pic>
        <p:nvPicPr>
          <p:cNvPr id="9" name="Замещающая рамка рисунка 8"/>
          <p:cNvPicPr>
            <a:picLocks noChangeAspect="1"/>
          </p:cNvPicPr>
          <p:nvPr>
            <p:ph type="pic" sz="quarter" idx="22"/>
          </p:nvPr>
        </p:nvPicPr>
        <p:blipFill>
          <a:blip r:embed="rId2"/>
          <a:stretch>
            <a:fillRect/>
          </a:stretch>
        </p:blipFill>
        <p:spPr>
          <a:xfrm>
            <a:off x="6783705" y="1306195"/>
            <a:ext cx="2270125" cy="4932045"/>
          </a:xfrm>
          <a:prstGeom prst="rect">
            <a:avLst/>
          </a:prstGeom>
        </p:spPr>
      </p:pic>
      <p:pic>
        <p:nvPicPr>
          <p:cNvPr id="13" name="Замещающая рамка рисунка 12"/>
          <p:cNvPicPr>
            <a:picLocks noChangeAspect="1"/>
          </p:cNvPicPr>
          <p:nvPr>
            <p:ph type="pic" sz="quarter" idx="23"/>
          </p:nvPr>
        </p:nvPicPr>
        <p:blipFill>
          <a:blip r:embed="rId3"/>
          <a:stretch>
            <a:fillRect/>
          </a:stretch>
        </p:blipFill>
        <p:spPr>
          <a:xfrm>
            <a:off x="3836035" y="1360170"/>
            <a:ext cx="2228850" cy="4878070"/>
          </a:xfrm>
          <a:prstGeom prst="rect">
            <a:avLst/>
          </a:prstGeom>
        </p:spPr>
      </p:pic>
      <p:sp>
        <p:nvSpPr>
          <p:cNvPr id="24" name="Замещающий текст 23"/>
          <p:cNvSpPr>
            <a:spLocks noGrp="1"/>
          </p:cNvSpPr>
          <p:nvPr>
            <p:ph type="body" sz="quarter" idx="19"/>
          </p:nvPr>
        </p:nvSpPr>
        <p:spPr/>
        <p:txBody>
          <a:bodyPr/>
          <a:p>
            <a:endParaRPr lang="ru-RU" altLang="en-US"/>
          </a:p>
        </p:txBody>
      </p:sp>
      <p:pic>
        <p:nvPicPr>
          <p:cNvPr id="21" name="Замещающая рамка рисунка 20"/>
          <p:cNvPicPr>
            <a:picLocks noChangeAspect="1"/>
          </p:cNvPicPr>
          <p:nvPr>
            <p:ph type="pic" sz="quarter" idx="24"/>
          </p:nvPr>
        </p:nvPicPr>
        <p:blipFill>
          <a:blip r:embed="rId4"/>
          <a:stretch>
            <a:fillRect/>
          </a:stretch>
        </p:blipFill>
        <p:spPr>
          <a:xfrm>
            <a:off x="9431020" y="1310005"/>
            <a:ext cx="2262505" cy="49282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 name="Заголовок 7"/>
          <p:cNvSpPr>
            <a:spLocks noGrp="1"/>
          </p:cNvSpPr>
          <p:nvPr>
            <p:ph type="title"/>
          </p:nvPr>
        </p:nvSpPr>
        <p:spPr bwMode="auto"/>
        <p:txBody>
          <a:bodyPr/>
          <a:lstStyle/>
          <a:p>
            <a:pPr>
              <a:defRPr/>
            </a:pPr>
            <a:r>
              <a:rPr lang="ru-RU" dirty="0"/>
              <a:t>Реализация экранов приложения</a:t>
            </a:r>
            <a:endParaRPr lang="ru-RU" dirty="0"/>
          </a:p>
        </p:txBody>
      </p:sp>
      <p:pic>
        <p:nvPicPr>
          <p:cNvPr id="2" name="Замещающая рамка рисунка 1"/>
          <p:cNvPicPr>
            <a:picLocks noChangeAspect="1"/>
          </p:cNvPicPr>
          <p:nvPr>
            <p:ph type="pic" sz="quarter" idx="13"/>
          </p:nvPr>
        </p:nvPicPr>
        <p:blipFill>
          <a:blip r:embed="rId1"/>
          <a:stretch>
            <a:fillRect/>
          </a:stretch>
        </p:blipFill>
        <p:spPr>
          <a:xfrm>
            <a:off x="1116965" y="1686560"/>
            <a:ext cx="1842770" cy="3939540"/>
          </a:xfrm>
          <a:prstGeom prst="rect">
            <a:avLst/>
          </a:prstGeom>
        </p:spPr>
      </p:pic>
      <p:pic>
        <p:nvPicPr>
          <p:cNvPr id="9" name="Замещающая рамка рисунка 8"/>
          <p:cNvPicPr>
            <a:picLocks noChangeAspect="1"/>
          </p:cNvPicPr>
          <p:nvPr>
            <p:ph type="pic" sz="quarter" idx="22"/>
          </p:nvPr>
        </p:nvPicPr>
        <p:blipFill>
          <a:blip r:embed="rId2"/>
          <a:stretch>
            <a:fillRect/>
          </a:stretch>
        </p:blipFill>
        <p:spPr>
          <a:xfrm>
            <a:off x="3537585" y="1627505"/>
            <a:ext cx="1943735" cy="4267835"/>
          </a:xfrm>
          <a:prstGeom prst="rect">
            <a:avLst/>
          </a:prstGeom>
        </p:spPr>
      </p:pic>
      <p:pic>
        <p:nvPicPr>
          <p:cNvPr id="16" name="Замещающая рамка рисунка 15"/>
          <p:cNvPicPr>
            <a:picLocks noChangeAspect="1"/>
          </p:cNvPicPr>
          <p:nvPr>
            <p:ph type="pic" sz="quarter" idx="23"/>
          </p:nvPr>
        </p:nvPicPr>
        <p:blipFill>
          <a:blip r:embed="rId3"/>
          <a:stretch>
            <a:fillRect/>
          </a:stretch>
        </p:blipFill>
        <p:spPr>
          <a:xfrm>
            <a:off x="6329680" y="1686560"/>
            <a:ext cx="2088515" cy="4514850"/>
          </a:xfrm>
          <a:prstGeom prst="rect">
            <a:avLst/>
          </a:prstGeom>
        </p:spPr>
      </p:pic>
      <p:sp>
        <p:nvSpPr>
          <p:cNvPr id="24" name="Замещающий текст 23"/>
          <p:cNvSpPr>
            <a:spLocks noGrp="1"/>
          </p:cNvSpPr>
          <p:nvPr>
            <p:ph type="body" sz="quarter" idx="19"/>
          </p:nvPr>
        </p:nvSpPr>
        <p:spPr/>
        <p:txBody>
          <a:bodyPr/>
          <a:p>
            <a:endParaRPr lang="ru-RU" altLang="en-US"/>
          </a:p>
        </p:txBody>
      </p:sp>
      <p:pic>
        <p:nvPicPr>
          <p:cNvPr id="21" name="Замещающая рамка рисунка 20"/>
          <p:cNvPicPr>
            <a:picLocks noChangeAspect="1"/>
          </p:cNvPicPr>
          <p:nvPr>
            <p:ph type="pic" sz="quarter" idx="24"/>
          </p:nvPr>
        </p:nvPicPr>
        <p:blipFill>
          <a:blip r:embed="rId4"/>
          <a:stretch>
            <a:fillRect/>
          </a:stretch>
        </p:blipFill>
        <p:spPr>
          <a:xfrm>
            <a:off x="9266555" y="1627505"/>
            <a:ext cx="2442210" cy="52431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 name="Заголовок 7"/>
          <p:cNvSpPr>
            <a:spLocks noGrp="1"/>
          </p:cNvSpPr>
          <p:nvPr>
            <p:ph type="title"/>
          </p:nvPr>
        </p:nvSpPr>
        <p:spPr bwMode="auto"/>
        <p:txBody>
          <a:bodyPr/>
          <a:lstStyle/>
          <a:p>
            <a:pPr>
              <a:defRPr/>
            </a:pPr>
            <a:r>
              <a:rPr lang="ru-RU" dirty="0"/>
              <a:t>Реализация экранов приложения</a:t>
            </a:r>
            <a:endParaRPr lang="ru-RU" dirty="0"/>
          </a:p>
        </p:txBody>
      </p:sp>
      <p:pic>
        <p:nvPicPr>
          <p:cNvPr id="2" name="Замещающая рамка рисунка 1"/>
          <p:cNvPicPr>
            <a:picLocks noChangeAspect="1"/>
          </p:cNvPicPr>
          <p:nvPr>
            <p:ph type="pic" sz="quarter" idx="13"/>
          </p:nvPr>
        </p:nvPicPr>
        <p:blipFill>
          <a:blip r:embed="rId1"/>
          <a:stretch>
            <a:fillRect/>
          </a:stretch>
        </p:blipFill>
        <p:spPr>
          <a:xfrm>
            <a:off x="479425" y="1464310"/>
            <a:ext cx="1938655" cy="4142105"/>
          </a:xfrm>
          <a:prstGeom prst="rect">
            <a:avLst/>
          </a:prstGeom>
        </p:spPr>
      </p:pic>
      <p:pic>
        <p:nvPicPr>
          <p:cNvPr id="9" name="Замещающая рамка рисунка 8"/>
          <p:cNvPicPr>
            <a:picLocks noChangeAspect="1"/>
          </p:cNvPicPr>
          <p:nvPr>
            <p:ph type="pic" sz="quarter" idx="22"/>
          </p:nvPr>
        </p:nvPicPr>
        <p:blipFill>
          <a:blip r:embed="rId2"/>
          <a:stretch>
            <a:fillRect/>
          </a:stretch>
        </p:blipFill>
        <p:spPr>
          <a:xfrm>
            <a:off x="3166110" y="1464310"/>
            <a:ext cx="1905000" cy="4079875"/>
          </a:xfrm>
          <a:prstGeom prst="rect">
            <a:avLst/>
          </a:prstGeom>
        </p:spPr>
      </p:pic>
      <p:pic>
        <p:nvPicPr>
          <p:cNvPr id="16" name="Замещающая рамка рисунка 15"/>
          <p:cNvPicPr>
            <a:picLocks noChangeAspect="1"/>
          </p:cNvPicPr>
          <p:nvPr>
            <p:ph type="pic" sz="quarter" idx="23"/>
          </p:nvPr>
        </p:nvPicPr>
        <p:blipFill>
          <a:blip r:embed="rId3"/>
          <a:stretch>
            <a:fillRect/>
          </a:stretch>
        </p:blipFill>
        <p:spPr>
          <a:xfrm>
            <a:off x="5989955" y="1494155"/>
            <a:ext cx="1898015" cy="4050030"/>
          </a:xfrm>
          <a:prstGeom prst="rect">
            <a:avLst/>
          </a:prstGeom>
        </p:spPr>
      </p:pic>
      <p:sp>
        <p:nvSpPr>
          <p:cNvPr id="24" name="Замещающий текст 23"/>
          <p:cNvSpPr>
            <a:spLocks noGrp="1"/>
          </p:cNvSpPr>
          <p:nvPr>
            <p:ph type="body" sz="quarter" idx="19"/>
          </p:nvPr>
        </p:nvSpPr>
        <p:spPr/>
        <p:txBody>
          <a:bodyPr/>
          <a:p>
            <a:endParaRPr lang="ru-RU" altLang="en-US"/>
          </a:p>
        </p:txBody>
      </p:sp>
      <p:pic>
        <p:nvPicPr>
          <p:cNvPr id="21" name="Замещающая рамка рисунка 20"/>
          <p:cNvPicPr>
            <a:picLocks noChangeAspect="1"/>
          </p:cNvPicPr>
          <p:nvPr>
            <p:ph type="pic" sz="quarter" idx="24"/>
          </p:nvPr>
        </p:nvPicPr>
        <p:blipFill>
          <a:blip r:embed="rId4"/>
          <a:stretch>
            <a:fillRect/>
          </a:stretch>
        </p:blipFill>
        <p:spPr>
          <a:xfrm>
            <a:off x="8957310" y="1494155"/>
            <a:ext cx="1875790" cy="4044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Заголовок 2"/>
          <p:cNvSpPr>
            <a:spLocks noGrp="1"/>
          </p:cNvSpPr>
          <p:nvPr>
            <p:ph type="title"/>
          </p:nvPr>
        </p:nvSpPr>
        <p:spPr bwMode="auto"/>
        <p:txBody>
          <a:bodyPr/>
          <a:lstStyle/>
          <a:p>
            <a:pPr>
              <a:defRPr/>
            </a:pPr>
            <a:r>
              <a:rPr lang="ru-RU" dirty="0"/>
              <a:t>Спасибо за внимание.</a:t>
            </a:r>
            <a:endParaRPr lang="ru-RU" dirty="0"/>
          </a:p>
        </p:txBody>
      </p:sp>
      <p:sp>
        <p:nvSpPr>
          <p:cNvPr id="4" name="Текст 3"/>
          <p:cNvSpPr>
            <a:spLocks noGrp="1"/>
          </p:cNvSpPr>
          <p:nvPr>
            <p:ph type="body" sz="quarter" idx="19"/>
          </p:nvPr>
        </p:nvSpPr>
        <p:spPr bwMode="auto"/>
        <p:txBody>
          <a:bodyPr/>
          <a:lstStyle/>
          <a:p>
            <a:pPr>
              <a:defRPr/>
            </a:pPr>
            <a:endParaRPr lang="ru-RU"/>
          </a:p>
        </p:txBody>
      </p:sp>
    </p:spTree>
  </p:cSld>
  <p:clrMapOvr>
    <a:masterClrMapping/>
  </p:clrMapOvr>
</p:sld>
</file>

<file path=ppt/theme/theme1.xml><?xml version="1.0" encoding="utf-8"?>
<a:theme xmlns:a="http://schemas.openxmlformats.org/drawingml/2006/main"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МТУСИ">
      <a:majorFont>
        <a:latin typeface="Montserrat SemiBold"/>
        <a:ea typeface="Arial"/>
        <a:cs typeface="Arial"/>
      </a:majorFont>
      <a:minorFont>
        <a:latin typeface="Montserrat"/>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Words>
  <Application>WPS Presentation</Application>
  <PresentationFormat>Широкоэкранный</PresentationFormat>
  <Paragraphs>30</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Montserrat</vt:lpstr>
      <vt:lpstr>Montserrat SemiBold</vt:lpstr>
      <vt:lpstr>Arial</vt:lpstr>
      <vt:lpstr>Microsoft YaHei</vt:lpstr>
      <vt:lpstr>Arial Unicode MS</vt:lpstr>
      <vt:lpstr>Calibri</vt:lpstr>
      <vt:lpstr>Тема Office</vt:lpstr>
      <vt:lpstr>Программирование мобильных устройств</vt:lpstr>
      <vt:lpstr>Введение</vt:lpstr>
      <vt:lpstr>Реализация экранов приложения</vt:lpstr>
      <vt:lpstr>Реализация экранов приложения</vt:lpstr>
      <vt:lpstr>Реализация экранов приложения</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 [v4]</dc:creator>
  <cp:lastModifiedBy>robot</cp:lastModifiedBy>
  <cp:revision>24</cp:revision>
  <dcterms:created xsi:type="dcterms:W3CDTF">2023-04-19T21:39:00Z</dcterms:created>
  <dcterms:modified xsi:type="dcterms:W3CDTF">2024-05-17T01:54:02Z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FA426132F3244613A11078CFB1AF4273_13</vt:lpwstr>
  </property>
  <property fmtid="{D5CDD505-2E9C-101B-9397-08002B2CF9AE}" pid="3" name="KSOProductBuildVer">
    <vt:lpwstr>1049-12.2.0.16909</vt:lpwstr>
  </property>
</Properties>
</file>