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3364" r:id="rId3"/>
    <p:sldId id="3365" r:id="rId4"/>
    <p:sldId id="3322" r:id="rId5"/>
    <p:sldId id="3325" r:id="rId6"/>
    <p:sldId id="3357" r:id="rId7"/>
    <p:sldId id="3356" r:id="rId8"/>
    <p:sldId id="3311" r:id="rId9"/>
    <p:sldId id="3328" r:id="rId10"/>
    <p:sldId id="3329" r:id="rId11"/>
    <p:sldId id="3330" r:id="rId12"/>
    <p:sldId id="3331" r:id="rId13"/>
    <p:sldId id="3339" r:id="rId14"/>
    <p:sldId id="3340" r:id="rId15"/>
    <p:sldId id="3315" r:id="rId16"/>
    <p:sldId id="3323" r:id="rId17"/>
    <p:sldId id="3324" r:id="rId18"/>
    <p:sldId id="3326" r:id="rId19"/>
    <p:sldId id="3337" r:id="rId20"/>
    <p:sldId id="3338" r:id="rId21"/>
    <p:sldId id="3307" r:id="rId22"/>
    <p:sldId id="3341" r:id="rId23"/>
    <p:sldId id="3333" r:id="rId24"/>
    <p:sldId id="3332" r:id="rId25"/>
    <p:sldId id="3316" r:id="rId26"/>
    <p:sldId id="3327" r:id="rId27"/>
    <p:sldId id="3345" r:id="rId28"/>
    <p:sldId id="3346" r:id="rId29"/>
    <p:sldId id="3347" r:id="rId30"/>
    <p:sldId id="3348" r:id="rId31"/>
    <p:sldId id="3352" r:id="rId32"/>
    <p:sldId id="3350" r:id="rId33"/>
    <p:sldId id="3351" r:id="rId34"/>
    <p:sldId id="3360" r:id="rId35"/>
    <p:sldId id="3361" r:id="rId36"/>
    <p:sldId id="3362" r:id="rId37"/>
    <p:sldId id="3363" r:id="rId38"/>
    <p:sldId id="3343" r:id="rId3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F743994-3938-F34C-850C-76806C88D12F}">
          <p14:sldIdLst>
            <p14:sldId id="256"/>
            <p14:sldId id="3364"/>
            <p14:sldId id="3365"/>
            <p14:sldId id="3322"/>
          </p14:sldIdLst>
        </p14:section>
        <p14:section name="Versioning" id="{F0F6FD50-253E-684D-BC45-4B62BF991DF3}">
          <p14:sldIdLst>
            <p14:sldId id="3325"/>
            <p14:sldId id="3357"/>
            <p14:sldId id="3356"/>
            <p14:sldId id="3311"/>
          </p14:sldIdLst>
        </p14:section>
        <p14:section name="Semantic Versioning" id="{9B9E2CAE-E1E5-7A4C-83B5-3358FB7BD6DD}">
          <p14:sldIdLst>
            <p14:sldId id="3328"/>
            <p14:sldId id="3329"/>
            <p14:sldId id="3330"/>
            <p14:sldId id="3331"/>
          </p14:sldIdLst>
        </p14:section>
        <p14:section name="Changelogs" id="{CF27E88D-1AD4-D14B-B5C2-F90593785E29}">
          <p14:sldIdLst>
            <p14:sldId id="3339"/>
            <p14:sldId id="3340"/>
            <p14:sldId id="3315"/>
            <p14:sldId id="3323"/>
            <p14:sldId id="3324"/>
          </p14:sldIdLst>
        </p14:section>
        <p14:section name="Commit Conventions" id="{3E7EDAAD-CBA7-4348-A2DE-2A68E65D7176}">
          <p14:sldIdLst>
            <p14:sldId id="3326"/>
            <p14:sldId id="3337"/>
            <p14:sldId id="3338"/>
          </p14:sldIdLst>
        </p14:section>
        <p14:section name="Parallel Versioning Flows" id="{DF45B7B3-E997-9C4B-80B0-7EF11AAD0641}">
          <p14:sldIdLst>
            <p14:sldId id="3307"/>
            <p14:sldId id="3341"/>
            <p14:sldId id="3333"/>
            <p14:sldId id="3332"/>
            <p14:sldId id="3316"/>
            <p14:sldId id="3327"/>
          </p14:sldIdLst>
        </p14:section>
        <p14:section name="Changelog Coding" id="{4A0E7E1C-A7F8-3447-98E8-7BB719CAE9DF}">
          <p14:sldIdLst>
            <p14:sldId id="3345"/>
            <p14:sldId id="3346"/>
            <p14:sldId id="3347"/>
            <p14:sldId id="3348"/>
            <p14:sldId id="3352"/>
            <p14:sldId id="3350"/>
            <p14:sldId id="3351"/>
            <p14:sldId id="3360"/>
            <p14:sldId id="3361"/>
            <p14:sldId id="3362"/>
            <p14:sldId id="3363"/>
          </p14:sldIdLst>
        </p14:section>
        <p14:section name="Outro" id="{36051C51-7DAD-2341-91E3-BF5A649F1940}">
          <p14:sldIdLst>
            <p14:sldId id="3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B49"/>
    <a:srgbClr val="272838"/>
    <a:srgbClr val="F5EDF0"/>
    <a:srgbClr val="D3DDE8"/>
    <a:srgbClr val="A63446"/>
    <a:srgbClr val="10599B"/>
    <a:srgbClr val="F72C4E"/>
    <a:srgbClr val="912037"/>
    <a:srgbClr val="BCEBCB"/>
    <a:srgbClr val="E082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8"/>
    <p:restoredTop sz="96327"/>
  </p:normalViewPr>
  <p:slideViewPr>
    <p:cSldViewPr snapToGrid="0" snapToObjects="1">
      <p:cViewPr varScale="1">
        <p:scale>
          <a:sx n="142" d="100"/>
          <a:sy n="142"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799AE-DCD1-9446-904C-46C9A52D0E3A}" type="datetimeFigureOut">
              <a:rPr lang="en-RU" smtClean="0"/>
              <a:t>05.05.2020</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994AC-FF63-E242-B37B-33529789E395}" type="slidenum">
              <a:rPr lang="en-RU" smtClean="0"/>
              <a:t>‹#›</a:t>
            </a:fld>
            <a:endParaRPr lang="en-RU"/>
          </a:p>
        </p:txBody>
      </p:sp>
    </p:spTree>
    <p:extLst>
      <p:ext uri="{BB962C8B-B14F-4D97-AF65-F5344CB8AC3E}">
        <p14:creationId xmlns:p14="http://schemas.microsoft.com/office/powerpoint/2010/main" val="1569458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D46C3A-74F1-A84C-A1AE-4B79F72D5A08}"/>
              </a:ext>
            </a:extLst>
          </p:cNvPr>
          <p:cNvSpPr>
            <a:spLocks noGrp="1" noChangeArrowheads="1"/>
          </p:cNvSpPr>
          <p:nvPr>
            <p:ph type="sldNum"/>
          </p:nvPr>
        </p:nvSpPr>
        <p:spPr>
          <a:ln/>
        </p:spPr>
        <p:txBody>
          <a:bodyPr/>
          <a:lstStyle/>
          <a:p>
            <a:fld id="{89240E4D-483B-E349-8F97-56C67E2F379D}" type="slidenum">
              <a:rPr lang="en-US" altLang="en-US"/>
              <a:pPr/>
              <a:t>26</a:t>
            </a:fld>
            <a:endParaRPr lang="en-US" altLang="en-US"/>
          </a:p>
        </p:txBody>
      </p:sp>
      <p:sp>
        <p:nvSpPr>
          <p:cNvPr id="7169" name="Text Box 1">
            <a:extLst>
              <a:ext uri="{FF2B5EF4-FFF2-40B4-BE49-F238E27FC236}">
                <a16:creationId xmlns:a16="http://schemas.microsoft.com/office/drawing/2014/main" id="{D19703DF-D9F9-834A-8068-D6204414AAC8}"/>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69F7D49E-E82E-134B-B3E6-41E0EE56CCE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902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282A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8262-04FD-0D47-84EF-6F2F6985E0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8D33047-AF89-AD4E-AF41-1CBFCEBB7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1813F564-735C-4B40-B83D-C3AF633566E7}"/>
              </a:ext>
            </a:extLst>
          </p:cNvPr>
          <p:cNvSpPr>
            <a:spLocks noGrp="1"/>
          </p:cNvSpPr>
          <p:nvPr>
            <p:ph type="dt" sz="half" idx="10"/>
          </p:nvPr>
        </p:nvSpPr>
        <p:spPr/>
        <p:txBody>
          <a:bodyPr/>
          <a:lstStyle/>
          <a:p>
            <a:fld id="{82822DA2-ADFA-AA47-9F67-7865D51FE9C2}" type="datetime1">
              <a:rPr lang="ru-RU" smtClean="0"/>
              <a:t>05.05.2020</a:t>
            </a:fld>
            <a:endParaRPr lang="en-RU" dirty="0"/>
          </a:p>
        </p:txBody>
      </p:sp>
      <p:sp>
        <p:nvSpPr>
          <p:cNvPr id="5" name="Footer Placeholder 4">
            <a:extLst>
              <a:ext uri="{FF2B5EF4-FFF2-40B4-BE49-F238E27FC236}">
                <a16:creationId xmlns:a16="http://schemas.microsoft.com/office/drawing/2014/main" id="{23B526A3-70AE-2D4F-B64B-E38077D8AC52}"/>
              </a:ext>
            </a:extLst>
          </p:cNvPr>
          <p:cNvSpPr>
            <a:spLocks noGrp="1"/>
          </p:cNvSpPr>
          <p:nvPr>
            <p:ph type="ftr" sz="quarter" idx="11"/>
          </p:nvPr>
        </p:nvSpPr>
        <p:spPr/>
        <p:txBody>
          <a:bodyPr/>
          <a:lstStyle/>
          <a:p>
            <a:r>
              <a:rPr lang="en-RU" dirty="0"/>
              <a:t>© Raini.dev 2020+</a:t>
            </a:r>
          </a:p>
        </p:txBody>
      </p:sp>
      <p:sp>
        <p:nvSpPr>
          <p:cNvPr id="6" name="Slide Number Placeholder 5">
            <a:extLst>
              <a:ext uri="{FF2B5EF4-FFF2-40B4-BE49-F238E27FC236}">
                <a16:creationId xmlns:a16="http://schemas.microsoft.com/office/drawing/2014/main" id="{53536113-C82D-634D-A06B-A9A6A43D47E1}"/>
              </a:ext>
            </a:extLst>
          </p:cNvPr>
          <p:cNvSpPr>
            <a:spLocks noGrp="1"/>
          </p:cNvSpPr>
          <p:nvPr>
            <p:ph type="sldNum" sz="quarter" idx="12"/>
          </p:nvPr>
        </p:nvSpPr>
        <p:spPr>
          <a:xfrm>
            <a:off x="11678562" y="6356350"/>
            <a:ext cx="405714" cy="365125"/>
          </a:xfrm>
        </p:spPr>
        <p:txBody>
          <a:bodyPr/>
          <a:lstStyle>
            <a:lvl1pPr algn="ctr">
              <a:defRPr/>
            </a:lvl1pPr>
          </a:lstStyle>
          <a:p>
            <a:fld id="{6A8F2B5F-69F8-BE43-AE43-93AD98D5180B}" type="slidenum">
              <a:rPr lang="en-RU" smtClean="0"/>
              <a:pPr/>
              <a:t>‹#›</a:t>
            </a:fld>
            <a:endParaRPr lang="en-RU" dirty="0"/>
          </a:p>
        </p:txBody>
      </p:sp>
    </p:spTree>
    <p:extLst>
      <p:ext uri="{BB962C8B-B14F-4D97-AF65-F5344CB8AC3E}">
        <p14:creationId xmlns:p14="http://schemas.microsoft.com/office/powerpoint/2010/main" val="363173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rgbClr val="272838"/>
                </a:solidFill>
              </a:defRPr>
            </a:lvl1pPr>
          </a:lstStyle>
          <a:p>
            <a:fld id="{AA50881E-D273-EA46-8FF8-3C38EDEAA32F}" type="datetime1">
              <a:rPr lang="ru-RU" smtClean="0"/>
              <a:t>05.05.2020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rgbClr val="272838"/>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7" name="Title 6">
            <a:extLst>
              <a:ext uri="{FF2B5EF4-FFF2-40B4-BE49-F238E27FC236}">
                <a16:creationId xmlns:a16="http://schemas.microsoft.com/office/drawing/2014/main" id="{47745A7A-2C8F-C84C-AB69-5C63EE67960F}"/>
              </a:ext>
            </a:extLst>
          </p:cNvPr>
          <p:cNvSpPr>
            <a:spLocks noGrp="1"/>
          </p:cNvSpPr>
          <p:nvPr>
            <p:ph type="title" hasCustomPrompt="1"/>
          </p:nvPr>
        </p:nvSpPr>
        <p:spPr/>
        <p:txBody>
          <a:bodyPr/>
          <a:lstStyle/>
          <a:p>
            <a:r>
              <a:rPr lang="en-GB" dirty="0"/>
              <a:t>Click to edit Agenda slide</a:t>
            </a:r>
            <a:endParaRPr lang="en-RU" dirty="0"/>
          </a:p>
        </p:txBody>
      </p:sp>
    </p:spTree>
    <p:extLst>
      <p:ext uri="{BB962C8B-B14F-4D97-AF65-F5344CB8AC3E}">
        <p14:creationId xmlns:p14="http://schemas.microsoft.com/office/powerpoint/2010/main" val="154045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solidFill>
          <a:srgbClr val="6E455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chemeClr val="bg1"/>
                </a:solidFill>
              </a:defRPr>
            </a:lvl1pPr>
          </a:lstStyle>
          <a:p>
            <a:fld id="{AB854543-3513-2A44-B2C0-DAAB42951F54}" type="datetime1">
              <a:rPr lang="ru-RU" smtClean="0"/>
              <a:t>05.05.2020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chemeClr val="bg1"/>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dirty="0"/>
          </a:p>
        </p:txBody>
      </p:sp>
      <p:sp>
        <p:nvSpPr>
          <p:cNvPr id="6" name="Title 5">
            <a:extLst>
              <a:ext uri="{FF2B5EF4-FFF2-40B4-BE49-F238E27FC236}">
                <a16:creationId xmlns:a16="http://schemas.microsoft.com/office/drawing/2014/main" id="{1C8A579A-E64E-914C-B73F-84C4B5A3CD3F}"/>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RU"/>
          </a:p>
        </p:txBody>
      </p:sp>
    </p:spTree>
    <p:extLst>
      <p:ext uri="{BB962C8B-B14F-4D97-AF65-F5344CB8AC3E}">
        <p14:creationId xmlns:p14="http://schemas.microsoft.com/office/powerpoint/2010/main" val="120697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p:bg>
      <p:bgPr>
        <a:solidFill>
          <a:srgbClr val="6E75A8"/>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chemeClr val="bg1"/>
                </a:solidFill>
              </a:defRPr>
            </a:lvl1pPr>
          </a:lstStyle>
          <a:p>
            <a:fld id="{DA2B1B0F-5477-7B43-9AB6-92EAA75095E8}" type="datetime1">
              <a:rPr lang="ru-RU" smtClean="0"/>
              <a:t>05.05.2020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chemeClr val="bg1"/>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6" name="Title 5">
            <a:extLst>
              <a:ext uri="{FF2B5EF4-FFF2-40B4-BE49-F238E27FC236}">
                <a16:creationId xmlns:a16="http://schemas.microsoft.com/office/drawing/2014/main" id="{B3CC8072-0335-8042-9567-DEF431F90F81}"/>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RU"/>
          </a:p>
        </p:txBody>
      </p:sp>
    </p:spTree>
    <p:extLst>
      <p:ext uri="{BB962C8B-B14F-4D97-AF65-F5344CB8AC3E}">
        <p14:creationId xmlns:p14="http://schemas.microsoft.com/office/powerpoint/2010/main" val="382834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lank">
    <p:bg>
      <p:bgPr>
        <a:solidFill>
          <a:srgbClr val="D282A6"/>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rgbClr val="272838"/>
                </a:solidFill>
              </a:defRPr>
            </a:lvl1pPr>
          </a:lstStyle>
          <a:p>
            <a:fld id="{76A21A6F-38CD-7C45-B240-34A052B09BE6}" type="datetime1">
              <a:rPr lang="ru-RU" smtClean="0"/>
              <a:t>05.05.2020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rgbClr val="272838"/>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7" name="Title 6">
            <a:extLst>
              <a:ext uri="{FF2B5EF4-FFF2-40B4-BE49-F238E27FC236}">
                <a16:creationId xmlns:a16="http://schemas.microsoft.com/office/drawing/2014/main" id="{47745A7A-2C8F-C84C-AB69-5C63EE67960F}"/>
              </a:ext>
            </a:extLst>
          </p:cNvPr>
          <p:cNvSpPr>
            <a:spLocks noGrp="1"/>
          </p:cNvSpPr>
          <p:nvPr>
            <p:ph type="title"/>
          </p:nvPr>
        </p:nvSpPr>
        <p:spPr/>
        <p:txBody>
          <a:bodyPr/>
          <a:lstStyle/>
          <a:p>
            <a:r>
              <a:rPr lang="en-GB"/>
              <a:t>Click to edit Master title style</a:t>
            </a:r>
            <a:endParaRPr lang="en-RU"/>
          </a:p>
        </p:txBody>
      </p:sp>
    </p:spTree>
    <p:extLst>
      <p:ext uri="{BB962C8B-B14F-4D97-AF65-F5344CB8AC3E}">
        <p14:creationId xmlns:p14="http://schemas.microsoft.com/office/powerpoint/2010/main" val="214179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F51837B4-F505-8B4C-B71B-723EA1E04B16}"/>
              </a:ext>
            </a:extLst>
          </p:cNvPr>
          <p:cNvSpPr>
            <a:spLocks noGrp="1"/>
          </p:cNvSpPr>
          <p:nvPr>
            <p:ph type="sldNum" sz="quarter" idx="12"/>
          </p:nvPr>
        </p:nvSpPr>
        <p:spPr>
          <a:xfrm>
            <a:off x="11681276" y="6356350"/>
            <a:ext cx="405714" cy="365125"/>
          </a:xfrm>
        </p:spPr>
        <p:txBody>
          <a:bodyPr/>
          <a:lstStyle>
            <a:lvl1pPr algn="ctr">
              <a:defRPr>
                <a:solidFill>
                  <a:schemeClr val="bg1"/>
                </a:solidFill>
              </a:defRPr>
            </a:lvl1pPr>
          </a:lstStyle>
          <a:p>
            <a:fld id="{9D67C4B4-9740-764F-BAFC-A846A7844064}" type="slidenum">
              <a:rPr lang="en-RU" smtClean="0"/>
              <a:pPr/>
              <a:t>‹#›</a:t>
            </a:fld>
            <a:endParaRPr lang="en-RU"/>
          </a:p>
        </p:txBody>
      </p:sp>
      <p:sp>
        <p:nvSpPr>
          <p:cNvPr id="4" name="Date Placeholder 3">
            <a:extLst>
              <a:ext uri="{FF2B5EF4-FFF2-40B4-BE49-F238E27FC236}">
                <a16:creationId xmlns:a16="http://schemas.microsoft.com/office/drawing/2014/main" id="{67668F82-D605-A648-AE51-726CC72CA20C}"/>
              </a:ext>
            </a:extLst>
          </p:cNvPr>
          <p:cNvSpPr>
            <a:spLocks noGrp="1"/>
          </p:cNvSpPr>
          <p:nvPr>
            <p:ph type="dt" sz="half" idx="13"/>
          </p:nvPr>
        </p:nvSpPr>
        <p:spPr/>
        <p:txBody>
          <a:bodyPr/>
          <a:lstStyle/>
          <a:p>
            <a:fld id="{530FE61E-80FB-F745-96A0-769E3DD412B9}" type="datetime1">
              <a:rPr lang="ru-RU" smtClean="0"/>
              <a:t>05.05.2020</a:t>
            </a:fld>
            <a:endParaRPr lang="en-RU"/>
          </a:p>
        </p:txBody>
      </p:sp>
      <p:sp>
        <p:nvSpPr>
          <p:cNvPr id="5" name="Footer Placeholder 4">
            <a:extLst>
              <a:ext uri="{FF2B5EF4-FFF2-40B4-BE49-F238E27FC236}">
                <a16:creationId xmlns:a16="http://schemas.microsoft.com/office/drawing/2014/main" id="{AEBB1F28-AD7F-EE4E-B935-9F95658D085E}"/>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3883158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7A6DBB0-9F59-A147-BADA-9611220782FE}"/>
              </a:ext>
            </a:extLst>
          </p:cNvPr>
          <p:cNvSpPr/>
          <p:nvPr userDrawn="1"/>
        </p:nvSpPr>
        <p:spPr>
          <a:xfrm>
            <a:off x="11630463" y="6287186"/>
            <a:ext cx="503999" cy="503999"/>
          </a:xfrm>
          <a:prstGeom prst="ellipse">
            <a:avLst/>
          </a:prstGeom>
          <a:solidFill>
            <a:srgbClr val="6E455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solidFill>
                <a:schemeClr val="bg1"/>
              </a:solidFill>
            </a:endParaRPr>
          </a:p>
        </p:txBody>
      </p:sp>
      <p:sp>
        <p:nvSpPr>
          <p:cNvPr id="2" name="Title Placeholder 1">
            <a:extLst>
              <a:ext uri="{FF2B5EF4-FFF2-40B4-BE49-F238E27FC236}">
                <a16:creationId xmlns:a16="http://schemas.microsoft.com/office/drawing/2014/main" id="{B120FE1A-68E1-1C4B-9286-56539318A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73F1E692-69AF-5A47-9CFF-E56D5C430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U" dirty="0"/>
          </a:p>
        </p:txBody>
      </p:sp>
      <p:sp>
        <p:nvSpPr>
          <p:cNvPr id="4" name="Date Placeholder 3">
            <a:extLst>
              <a:ext uri="{FF2B5EF4-FFF2-40B4-BE49-F238E27FC236}">
                <a16:creationId xmlns:a16="http://schemas.microsoft.com/office/drawing/2014/main" id="{2FCB6D73-CD73-B943-A288-A9C38FB99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72838"/>
                </a:solidFill>
                <a:latin typeface="Montserrat" panose="02000505000000020004" pitchFamily="2" charset="77"/>
              </a:defRPr>
            </a:lvl1pPr>
          </a:lstStyle>
          <a:p>
            <a:fld id="{DE54F846-3D18-1E4B-BBFB-709F7B739F14}" type="datetime1">
              <a:rPr lang="ru-RU" smtClean="0"/>
              <a:t>05.05.2020</a:t>
            </a:fld>
            <a:endParaRPr lang="en-RU"/>
          </a:p>
        </p:txBody>
      </p:sp>
      <p:sp>
        <p:nvSpPr>
          <p:cNvPr id="5" name="Footer Placeholder 4">
            <a:extLst>
              <a:ext uri="{FF2B5EF4-FFF2-40B4-BE49-F238E27FC236}">
                <a16:creationId xmlns:a16="http://schemas.microsoft.com/office/drawing/2014/main" id="{3673A00E-E470-8D46-BBF4-6D9DC5EFD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272838"/>
                </a:solidFill>
                <a:latin typeface="Montserrat" panose="02000505000000020004" pitchFamily="2" charset="77"/>
              </a:defRPr>
            </a:lvl1pPr>
          </a:lstStyle>
          <a:p>
            <a:r>
              <a:rPr lang="en-RU" dirty="0"/>
              <a:t>© Raini.dev 2020+</a:t>
            </a:r>
          </a:p>
        </p:txBody>
      </p:sp>
      <p:sp>
        <p:nvSpPr>
          <p:cNvPr id="6" name="Slide Number Placeholder 5">
            <a:extLst>
              <a:ext uri="{FF2B5EF4-FFF2-40B4-BE49-F238E27FC236}">
                <a16:creationId xmlns:a16="http://schemas.microsoft.com/office/drawing/2014/main" id="{2CC7E35C-9CAB-314C-998E-02D2080A746E}"/>
              </a:ext>
            </a:extLst>
          </p:cNvPr>
          <p:cNvSpPr>
            <a:spLocks noGrp="1"/>
          </p:cNvSpPr>
          <p:nvPr>
            <p:ph type="sldNum" sz="quarter" idx="4"/>
          </p:nvPr>
        </p:nvSpPr>
        <p:spPr>
          <a:xfrm>
            <a:off x="11679605" y="6356350"/>
            <a:ext cx="405714" cy="365125"/>
          </a:xfrm>
          <a:prstGeom prst="rect">
            <a:avLst/>
          </a:prstGeom>
        </p:spPr>
        <p:txBody>
          <a:bodyPr vert="horz" lIns="91440" tIns="45720" rIns="91440" bIns="45720" rtlCol="0" anchor="ctr"/>
          <a:lstStyle>
            <a:lvl1pPr algn="r">
              <a:defRPr sz="1200">
                <a:solidFill>
                  <a:schemeClr val="bg1"/>
                </a:solidFill>
                <a:latin typeface="Montserrat" panose="02000505000000020004" pitchFamily="2" charset="77"/>
              </a:defRPr>
            </a:lvl1pPr>
          </a:lstStyle>
          <a:p>
            <a:fld id="{9D67C4B4-9740-764F-BAFC-A846A7844064}" type="slidenum">
              <a:rPr lang="en-RU" smtClean="0"/>
              <a:pPr/>
              <a:t>‹#›</a:t>
            </a:fld>
            <a:endParaRPr lang="en-RU" dirty="0"/>
          </a:p>
        </p:txBody>
      </p:sp>
    </p:spTree>
    <p:extLst>
      <p:ext uri="{BB962C8B-B14F-4D97-AF65-F5344CB8AC3E}">
        <p14:creationId xmlns:p14="http://schemas.microsoft.com/office/powerpoint/2010/main" val="35056588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5" r:id="rId3"/>
    <p:sldLayoutId id="2147483658" r:id="rId4"/>
    <p:sldLayoutId id="2147483659" r:id="rId5"/>
    <p:sldLayoutId id="2147483662" r:id="rId6"/>
  </p:sldLayoutIdLst>
  <p:hf hdr="0" dt="0"/>
  <p:txStyles>
    <p:titleStyle>
      <a:lvl1pPr algn="l" defTabSz="914400" rtl="0" eaLnBrk="1" latinLnBrk="0" hangingPunct="1">
        <a:lnSpc>
          <a:spcPct val="90000"/>
        </a:lnSpc>
        <a:spcBef>
          <a:spcPct val="0"/>
        </a:spcBef>
        <a:buNone/>
        <a:defRPr sz="4400" kern="1200">
          <a:solidFill>
            <a:srgbClr val="272838"/>
          </a:solidFill>
          <a:latin typeface="Montserrat" panose="0200050500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72838"/>
          </a:solidFill>
          <a:latin typeface="Montserrat" panose="02000505000000020004"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72838"/>
          </a:solidFill>
          <a:latin typeface="Montserrat" panose="02000505000000020004"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72838"/>
          </a:solidFill>
          <a:latin typeface="Montserrat" panose="02000505000000020004"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72838"/>
          </a:solidFill>
          <a:latin typeface="Montserrat" panose="02000505000000020004"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72838"/>
          </a:solidFill>
          <a:latin typeface="Montserrat" panose="02000505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FA5B-5B08-1146-AE88-9DEE96D85440}"/>
              </a:ext>
            </a:extLst>
          </p:cNvPr>
          <p:cNvSpPr>
            <a:spLocks noGrp="1"/>
          </p:cNvSpPr>
          <p:nvPr>
            <p:ph type="ctrTitle"/>
          </p:nvPr>
        </p:nvSpPr>
        <p:spPr/>
        <p:txBody>
          <a:bodyPr>
            <a:normAutofit/>
          </a:bodyPr>
          <a:lstStyle/>
          <a:p>
            <a:r>
              <a:rPr lang="en-RU" sz="4800" dirty="0">
                <a:latin typeface="Montserrat" panose="02000505000000020004" pitchFamily="2" charset="77"/>
              </a:rPr>
              <a:t>Semantic Versioning at Scale</a:t>
            </a:r>
          </a:p>
        </p:txBody>
      </p:sp>
      <p:sp>
        <p:nvSpPr>
          <p:cNvPr id="3" name="Subtitle 2">
            <a:extLst>
              <a:ext uri="{FF2B5EF4-FFF2-40B4-BE49-F238E27FC236}">
                <a16:creationId xmlns:a16="http://schemas.microsoft.com/office/drawing/2014/main" id="{0E66A1EC-964D-5E4B-8578-790C7FE15450}"/>
              </a:ext>
            </a:extLst>
          </p:cNvPr>
          <p:cNvSpPr>
            <a:spLocks noGrp="1"/>
          </p:cNvSpPr>
          <p:nvPr>
            <p:ph type="subTitle" idx="1"/>
          </p:nvPr>
        </p:nvSpPr>
        <p:spPr/>
        <p:txBody>
          <a:bodyPr/>
          <a:lstStyle/>
          <a:p>
            <a:r>
              <a:rPr lang="en-RU" dirty="0">
                <a:latin typeface="Montserrat" panose="02000505000000020004" pitchFamily="2" charset="77"/>
              </a:rPr>
              <a:t>by Sergei Orlov</a:t>
            </a:r>
          </a:p>
        </p:txBody>
      </p:sp>
      <p:sp>
        <p:nvSpPr>
          <p:cNvPr id="5" name="Slide Number Placeholder 4">
            <a:extLst>
              <a:ext uri="{FF2B5EF4-FFF2-40B4-BE49-F238E27FC236}">
                <a16:creationId xmlns:a16="http://schemas.microsoft.com/office/drawing/2014/main" id="{7B6FA9EA-E005-B049-9EDB-6814949E063D}"/>
              </a:ext>
            </a:extLst>
          </p:cNvPr>
          <p:cNvSpPr>
            <a:spLocks noGrp="1"/>
          </p:cNvSpPr>
          <p:nvPr>
            <p:ph type="sldNum" sz="quarter" idx="12"/>
          </p:nvPr>
        </p:nvSpPr>
        <p:spPr/>
        <p:txBody>
          <a:bodyPr/>
          <a:lstStyle/>
          <a:p>
            <a:fld id="{6A8F2B5F-69F8-BE43-AE43-93AD98D5180B}" type="slidenum">
              <a:rPr lang="en-RU" smtClean="0"/>
              <a:pPr/>
              <a:t>1</a:t>
            </a:fld>
            <a:endParaRPr lang="en-RU" dirty="0"/>
          </a:p>
        </p:txBody>
      </p:sp>
      <p:sp>
        <p:nvSpPr>
          <p:cNvPr id="8" name="Footer Placeholder 7">
            <a:extLst>
              <a:ext uri="{FF2B5EF4-FFF2-40B4-BE49-F238E27FC236}">
                <a16:creationId xmlns:a16="http://schemas.microsoft.com/office/drawing/2014/main" id="{1CD85267-CAF3-CE4D-B4AA-FB84694990C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42615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10</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PATCH</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0" y="1615440"/>
            <a:ext cx="10515600" cy="369332"/>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only backward compatible bug fixes are introduced</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a:t>
            </a:r>
            <a:r>
              <a:rPr lang="en-RU" sz="8000" dirty="0">
                <a:solidFill>
                  <a:srgbClr val="E082A6"/>
                </a:solidFill>
                <a:latin typeface="Montserrat" panose="02000505000000020004" pitchFamily="2" charset="77"/>
              </a:rPr>
              <a:t>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2" name="Footer Placeholder 1">
            <a:extLst>
              <a:ext uri="{FF2B5EF4-FFF2-40B4-BE49-F238E27FC236}">
                <a16:creationId xmlns:a16="http://schemas.microsoft.com/office/drawing/2014/main" id="{852952B9-F915-1843-A13F-9B28E0AD1D0E}"/>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97886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11</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MINOR</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754326"/>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new, backward compatible functionality is introduced to the public API</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any public API functionality is marked as deprecated</a:t>
            </a:r>
          </a:p>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bump: substantial new functionality/improvements introduced in the private code</a:t>
            </a:r>
          </a:p>
          <a:p>
            <a:endParaRPr lang="en-GB"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reset PATCH version to 0</a:t>
            </a:r>
          </a:p>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include patch level changes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33849" y="3773556"/>
            <a:ext cx="4015843"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a:t>
            </a:r>
            <a:r>
              <a:rPr lang="en-RU" sz="8000" dirty="0">
                <a:solidFill>
                  <a:srgbClr val="E082A6"/>
                </a:solidFill>
                <a:latin typeface="Montserrat" panose="02000505000000020004" pitchFamily="2" charset="77"/>
              </a:rPr>
              <a:t>Y</a:t>
            </a:r>
            <a:r>
              <a:rPr lang="en-RU" sz="8000" dirty="0">
                <a:solidFill>
                  <a:srgbClr val="272838"/>
                </a:solidFill>
                <a:latin typeface="Montserrat" panose="02000505000000020004" pitchFamily="2" charset="77"/>
              </a:rPr>
              <a:t> . 0</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5" name="Footer Placeholder 4">
            <a:extLst>
              <a:ext uri="{FF2B5EF4-FFF2-40B4-BE49-F238E27FC236}">
                <a16:creationId xmlns:a16="http://schemas.microsoft.com/office/drawing/2014/main" id="{3E239655-206A-884C-A930-2856CCCBA5CC}"/>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6016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12</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MAJOR</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200329"/>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any backward-incompatible changes are introduced to the public API</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reset PATCH and MINOR versions to 0</a:t>
            </a:r>
          </a:p>
          <a:p>
            <a:r>
              <a:rPr lang="en-GB" b="1" dirty="0">
                <a:solidFill>
                  <a:srgbClr val="272838"/>
                </a:solidFill>
                <a:latin typeface="Montserrat" panose="02000505000000020004" pitchFamily="2" charset="77"/>
              </a:rPr>
              <a:t>MAY </a:t>
            </a:r>
            <a:r>
              <a:rPr lang="en-GB" dirty="0">
                <a:solidFill>
                  <a:srgbClr val="272838"/>
                </a:solidFill>
                <a:latin typeface="Montserrat" panose="02000505000000020004" pitchFamily="2" charset="77"/>
              </a:rPr>
              <a:t>include minor and patch level changes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15920" y="3773556"/>
            <a:ext cx="4015843" cy="1323439"/>
          </a:xfrm>
          <a:prstGeom prst="rect">
            <a:avLst/>
          </a:prstGeom>
          <a:noFill/>
        </p:spPr>
        <p:txBody>
          <a:bodyPr wrap="square" rtlCol="0">
            <a:spAutoFit/>
          </a:bodyPr>
          <a:lstStyle/>
          <a:p>
            <a:r>
              <a:rPr lang="en-RU" sz="8000" dirty="0">
                <a:solidFill>
                  <a:srgbClr val="E082A6"/>
                </a:solidFill>
                <a:latin typeface="Montserrat" panose="02000505000000020004" pitchFamily="2" charset="77"/>
              </a:rPr>
              <a:t>X</a:t>
            </a:r>
            <a:r>
              <a:rPr lang="en-RU" sz="8000" dirty="0">
                <a:solidFill>
                  <a:srgbClr val="272838"/>
                </a:solidFill>
                <a:latin typeface="Montserrat" panose="02000505000000020004" pitchFamily="2" charset="77"/>
              </a:rPr>
              <a:t> . 0 . 0</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2" name="Footer Placeholder 1">
            <a:extLst>
              <a:ext uri="{FF2B5EF4-FFF2-40B4-BE49-F238E27FC236}">
                <a16:creationId xmlns:a16="http://schemas.microsoft.com/office/drawing/2014/main" id="{6A1465F0-C5C9-D645-BABE-8E4B319685AD}"/>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213851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FD2D76-013C-9F4C-9823-BFCE6A478A36}"/>
              </a:ext>
            </a:extLst>
          </p:cNvPr>
          <p:cNvSpPr/>
          <p:nvPr/>
        </p:nvSpPr>
        <p:spPr>
          <a:xfrm>
            <a:off x="-2698118"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842A2B3D-DA6B-2941-94A0-29319DBE1F0A}"/>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A92E5976-6FD2-A14A-894A-4C908399B284}"/>
              </a:ext>
            </a:extLst>
          </p:cNvPr>
          <p:cNvSpPr>
            <a:spLocks noGrp="1"/>
          </p:cNvSpPr>
          <p:nvPr>
            <p:ph type="sldNum" sz="quarter" idx="12"/>
          </p:nvPr>
        </p:nvSpPr>
        <p:spPr/>
        <p:txBody>
          <a:bodyPr/>
          <a:lstStyle/>
          <a:p>
            <a:fld id="{9D67C4B4-9740-764F-BAFC-A846A7844064}" type="slidenum">
              <a:rPr lang="en-RU" smtClean="0"/>
              <a:pPr/>
              <a:t>13</a:t>
            </a:fld>
            <a:endParaRPr lang="en-RU"/>
          </a:p>
        </p:txBody>
      </p:sp>
      <p:sp>
        <p:nvSpPr>
          <p:cNvPr id="4" name="Title 3">
            <a:extLst>
              <a:ext uri="{FF2B5EF4-FFF2-40B4-BE49-F238E27FC236}">
                <a16:creationId xmlns:a16="http://schemas.microsoft.com/office/drawing/2014/main" id="{F46DA6D9-E4D9-764E-9F78-63B7CA30A76D}"/>
              </a:ext>
            </a:extLst>
          </p:cNvPr>
          <p:cNvSpPr>
            <a:spLocks noGrp="1"/>
          </p:cNvSpPr>
          <p:nvPr>
            <p:ph type="title"/>
          </p:nvPr>
        </p:nvSpPr>
        <p:spPr>
          <a:xfrm>
            <a:off x="148746" y="-101469"/>
            <a:ext cx="10515600" cy="1325563"/>
          </a:xfrm>
        </p:spPr>
        <p:txBody>
          <a:bodyPr/>
          <a:lstStyle/>
          <a:p>
            <a:r>
              <a:rPr lang="en-RU" dirty="0"/>
              <a:t>Keep a Changelog</a:t>
            </a:r>
          </a:p>
        </p:txBody>
      </p:sp>
      <p:sp>
        <p:nvSpPr>
          <p:cNvPr id="5" name="Rectangle 4">
            <a:extLst>
              <a:ext uri="{FF2B5EF4-FFF2-40B4-BE49-F238E27FC236}">
                <a16:creationId xmlns:a16="http://schemas.microsoft.com/office/drawing/2014/main" id="{FC850C96-7EA8-B145-AB4C-A2C912805A83}"/>
              </a:ext>
            </a:extLst>
          </p:cNvPr>
          <p:cNvSpPr/>
          <p:nvPr/>
        </p:nvSpPr>
        <p:spPr>
          <a:xfrm>
            <a:off x="4027019" y="1102673"/>
            <a:ext cx="7203510" cy="5078313"/>
          </a:xfrm>
          <a:prstGeom prst="rect">
            <a:avLst/>
          </a:prstGeom>
        </p:spPr>
        <p:txBody>
          <a:bodyPr wrap="square">
            <a:spAutoFit/>
          </a:bodyPr>
          <a:lstStyle/>
          <a:p>
            <a:r>
              <a:rPr lang="en-GB" b="1" dirty="0">
                <a:solidFill>
                  <a:srgbClr val="A63446"/>
                </a:solidFill>
                <a:latin typeface="Montserrat" panose="02000505000000020004" pitchFamily="2" charset="77"/>
              </a:rPr>
              <a:t>What is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A changelog is a file which contains a curated, chronologically ordered list of notable changes for each version of a project. </a:t>
            </a:r>
          </a:p>
          <a:p>
            <a:endParaRPr lang="en-GB" dirty="0">
              <a:solidFill>
                <a:srgbClr val="A63446"/>
              </a:solidFill>
              <a:latin typeface="Montserrat" panose="02000505000000020004" pitchFamily="2" charset="77"/>
            </a:endParaRPr>
          </a:p>
          <a:p>
            <a:r>
              <a:rPr lang="en-GB" b="1" dirty="0">
                <a:solidFill>
                  <a:srgbClr val="A63446"/>
                </a:solidFill>
                <a:latin typeface="Montserrat" panose="02000505000000020004" pitchFamily="2" charset="77"/>
              </a:rPr>
              <a:t>Why keep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To make it easier for users and contributors to see precisely what notable changes have been made between each release (or version) of the project. </a:t>
            </a:r>
          </a:p>
          <a:p>
            <a:endParaRPr lang="en-GB" dirty="0">
              <a:latin typeface="Montserrat" panose="02000505000000020004" pitchFamily="2" charset="77"/>
            </a:endParaRPr>
          </a:p>
          <a:p>
            <a:r>
              <a:rPr lang="en-GB" b="1" dirty="0">
                <a:solidFill>
                  <a:srgbClr val="A63446"/>
                </a:solidFill>
                <a:latin typeface="Montserrat" panose="02000505000000020004" pitchFamily="2" charset="77"/>
              </a:rPr>
              <a:t>Who needs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People do. Whether consumers or developers, the end users of software are human beings who care about what's in the software. When the software changes, people want to know why and how. </a:t>
            </a:r>
          </a:p>
        </p:txBody>
      </p:sp>
      <p:pic>
        <p:nvPicPr>
          <p:cNvPr id="14" name="Picture 13" descr="A close up of a logo&#10;&#10;Description automatically generated">
            <a:extLst>
              <a:ext uri="{FF2B5EF4-FFF2-40B4-BE49-F238E27FC236}">
                <a16:creationId xmlns:a16="http://schemas.microsoft.com/office/drawing/2014/main" id="{41B62C5D-76F9-0344-8F64-DF8F37AEB011}"/>
              </a:ext>
            </a:extLst>
          </p:cNvPr>
          <p:cNvPicPr>
            <a:picLocks noChangeAspect="1"/>
          </p:cNvPicPr>
          <p:nvPr/>
        </p:nvPicPr>
        <p:blipFill>
          <a:blip r:embed="rId2"/>
          <a:stretch>
            <a:fillRect/>
          </a:stretch>
        </p:blipFill>
        <p:spPr>
          <a:xfrm>
            <a:off x="286532" y="2273360"/>
            <a:ext cx="2711999" cy="2711999"/>
          </a:xfrm>
          <a:prstGeom prst="rect">
            <a:avLst/>
          </a:prstGeom>
        </p:spPr>
      </p:pic>
    </p:spTree>
    <p:extLst>
      <p:ext uri="{BB962C8B-B14F-4D97-AF65-F5344CB8AC3E}">
        <p14:creationId xmlns:p14="http://schemas.microsoft.com/office/powerpoint/2010/main" val="21176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A2B3D-DA6B-2941-94A0-29319DBE1F0A}"/>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A92E5976-6FD2-A14A-894A-4C908399B284}"/>
              </a:ext>
            </a:extLst>
          </p:cNvPr>
          <p:cNvSpPr>
            <a:spLocks noGrp="1"/>
          </p:cNvSpPr>
          <p:nvPr>
            <p:ph type="sldNum" sz="quarter" idx="12"/>
          </p:nvPr>
        </p:nvSpPr>
        <p:spPr/>
        <p:txBody>
          <a:bodyPr/>
          <a:lstStyle/>
          <a:p>
            <a:fld id="{9D67C4B4-9740-764F-BAFC-A846A7844064}" type="slidenum">
              <a:rPr lang="en-RU" smtClean="0"/>
              <a:pPr/>
              <a:t>14</a:t>
            </a:fld>
            <a:endParaRPr lang="en-RU"/>
          </a:p>
        </p:txBody>
      </p:sp>
      <p:sp>
        <p:nvSpPr>
          <p:cNvPr id="4" name="Title 3">
            <a:extLst>
              <a:ext uri="{FF2B5EF4-FFF2-40B4-BE49-F238E27FC236}">
                <a16:creationId xmlns:a16="http://schemas.microsoft.com/office/drawing/2014/main" id="{F46DA6D9-E4D9-764E-9F78-63B7CA30A76D}"/>
              </a:ext>
            </a:extLst>
          </p:cNvPr>
          <p:cNvSpPr>
            <a:spLocks noGrp="1"/>
          </p:cNvSpPr>
          <p:nvPr>
            <p:ph type="title"/>
          </p:nvPr>
        </p:nvSpPr>
        <p:spPr/>
        <p:txBody>
          <a:bodyPr/>
          <a:lstStyle/>
          <a:p>
            <a:r>
              <a:rPr lang="en-RU" dirty="0"/>
              <a:t>Simple: Keep a Changelog</a:t>
            </a:r>
          </a:p>
        </p:txBody>
      </p:sp>
      <p:sp>
        <p:nvSpPr>
          <p:cNvPr id="5" name="Rectangle 4">
            <a:extLst>
              <a:ext uri="{FF2B5EF4-FFF2-40B4-BE49-F238E27FC236}">
                <a16:creationId xmlns:a16="http://schemas.microsoft.com/office/drawing/2014/main" id="{FC850C96-7EA8-B145-AB4C-A2C912805A83}"/>
              </a:ext>
            </a:extLst>
          </p:cNvPr>
          <p:cNvSpPr/>
          <p:nvPr/>
        </p:nvSpPr>
        <p:spPr>
          <a:xfrm>
            <a:off x="838200" y="2154594"/>
            <a:ext cx="10515600" cy="3970318"/>
          </a:xfrm>
          <a:prstGeom prst="rect">
            <a:avLst/>
          </a:prstGeom>
        </p:spPr>
        <p:txBody>
          <a:bodyPr wrap="square">
            <a:spAutoFit/>
          </a:bodyPr>
          <a:lstStyle/>
          <a:p>
            <a:r>
              <a:rPr lang="en-GB" b="1" dirty="0">
                <a:solidFill>
                  <a:srgbClr val="A63446"/>
                </a:solidFill>
                <a:latin typeface="Montserrat" panose="02000505000000020004" pitchFamily="2" charset="77"/>
              </a:rPr>
              <a:t>What is a changelog? </a:t>
            </a:r>
          </a:p>
          <a:p>
            <a:endParaRPr lang="en-GB" b="1" dirty="0">
              <a:solidFill>
                <a:srgbClr val="272838"/>
              </a:solidFill>
              <a:latin typeface="Montserrat" panose="02000505000000020004" pitchFamily="2" charset="77"/>
            </a:endParaRPr>
          </a:p>
          <a:p>
            <a:r>
              <a:rPr lang="en-GB" dirty="0">
                <a:solidFill>
                  <a:srgbClr val="272838"/>
                </a:solidFill>
                <a:latin typeface="Montserrat" panose="02000505000000020004" pitchFamily="2" charset="77"/>
              </a:rPr>
              <a:t>A changelog is a </a:t>
            </a:r>
            <a:r>
              <a:rPr lang="en-GB" b="1" dirty="0">
                <a:solidFill>
                  <a:srgbClr val="272838"/>
                </a:solidFill>
                <a:latin typeface="Montserrat" panose="02000505000000020004" pitchFamily="2" charset="77"/>
              </a:rPr>
              <a:t>PLACE</a:t>
            </a:r>
            <a:r>
              <a:rPr lang="en-GB" dirty="0">
                <a:solidFill>
                  <a:srgbClr val="272838"/>
                </a:solidFill>
                <a:latin typeface="Montserrat" panose="02000505000000020004" pitchFamily="2" charset="77"/>
              </a:rPr>
              <a:t> which contains a curated, chronologically ordered list of notable changes for each version of a project. </a:t>
            </a:r>
          </a:p>
          <a:p>
            <a:endParaRPr lang="en-GB" dirty="0">
              <a:solidFill>
                <a:srgbClr val="A63446"/>
              </a:solidFill>
              <a:latin typeface="Montserrat" panose="02000505000000020004" pitchFamily="2" charset="77"/>
            </a:endParaRPr>
          </a:p>
          <a:p>
            <a:r>
              <a:rPr lang="en-GB" b="1" dirty="0">
                <a:solidFill>
                  <a:srgbClr val="A63446"/>
                </a:solidFill>
                <a:latin typeface="Montserrat" panose="02000505000000020004" pitchFamily="2" charset="77"/>
              </a:rPr>
              <a:t>Why keep a changelog? </a:t>
            </a:r>
          </a:p>
          <a:p>
            <a:endParaRPr lang="en-GB" b="1" dirty="0">
              <a:solidFill>
                <a:srgbClr val="272838"/>
              </a:solidFill>
              <a:latin typeface="Montserrat" panose="02000505000000020004" pitchFamily="2" charset="77"/>
            </a:endParaRPr>
          </a:p>
          <a:p>
            <a:r>
              <a:rPr lang="en-GB" dirty="0">
                <a:solidFill>
                  <a:srgbClr val="272838"/>
                </a:solidFill>
                <a:latin typeface="Montserrat" panose="02000505000000020004" pitchFamily="2" charset="77"/>
              </a:rPr>
              <a:t>To make it easier for contributors to see </a:t>
            </a:r>
            <a:r>
              <a:rPr lang="en-GB" b="1" dirty="0">
                <a:solidFill>
                  <a:srgbClr val="272838"/>
                </a:solidFill>
                <a:latin typeface="Montserrat" panose="02000505000000020004" pitchFamily="2" charset="77"/>
              </a:rPr>
              <a:t>WHAT IS GOING ON</a:t>
            </a:r>
            <a:r>
              <a:rPr lang="en-GB" dirty="0">
                <a:solidFill>
                  <a:srgbClr val="272838"/>
                </a:solidFill>
                <a:latin typeface="Montserrat" panose="02000505000000020004" pitchFamily="2" charset="77"/>
              </a:rPr>
              <a:t>.</a:t>
            </a:r>
          </a:p>
          <a:p>
            <a:r>
              <a:rPr lang="en-GB" dirty="0">
                <a:solidFill>
                  <a:srgbClr val="272838"/>
                </a:solidFill>
                <a:latin typeface="Montserrat" panose="02000505000000020004" pitchFamily="2" charset="77"/>
              </a:rPr>
              <a:t>To be able to inform users about changes.</a:t>
            </a:r>
          </a:p>
          <a:p>
            <a:r>
              <a:rPr lang="en-GB" dirty="0">
                <a:solidFill>
                  <a:srgbClr val="272838"/>
                </a:solidFill>
                <a:latin typeface="Montserrat" panose="02000505000000020004" pitchFamily="2" charset="77"/>
              </a:rPr>
              <a:t>To reflect on the progress.</a:t>
            </a:r>
          </a:p>
          <a:p>
            <a:endParaRPr lang="en-GB" dirty="0">
              <a:latin typeface="Montserrat" panose="02000505000000020004" pitchFamily="2" charset="77"/>
            </a:endParaRPr>
          </a:p>
          <a:p>
            <a:r>
              <a:rPr lang="en-GB" b="1" dirty="0">
                <a:solidFill>
                  <a:srgbClr val="A63446"/>
                </a:solidFill>
                <a:latin typeface="Montserrat" panose="02000505000000020004" pitchFamily="2" charset="77"/>
              </a:rPr>
              <a:t>Who needs a changelog? </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PEOPLE DO</a:t>
            </a:r>
            <a:r>
              <a:rPr lang="en-GB" dirty="0">
                <a:solidFill>
                  <a:srgbClr val="272838"/>
                </a:solidFill>
                <a:latin typeface="Montserrat" panose="02000505000000020004" pitchFamily="2" charset="77"/>
              </a:rPr>
              <a:t>.</a:t>
            </a:r>
          </a:p>
        </p:txBody>
      </p:sp>
    </p:spTree>
    <p:extLst>
      <p:ext uri="{BB962C8B-B14F-4D97-AF65-F5344CB8AC3E}">
        <p14:creationId xmlns:p14="http://schemas.microsoft.com/office/powerpoint/2010/main" val="278521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33B624D-7831-0840-8BDB-F23A05B58889}"/>
              </a:ext>
            </a:extLst>
          </p:cNvPr>
          <p:cNvSpPr>
            <a:spLocks/>
          </p:cNvSpPr>
          <p:nvPr/>
        </p:nvSpPr>
        <p:spPr bwMode="auto">
          <a:xfrm>
            <a:off x="1877749" y="1757613"/>
            <a:ext cx="3036097" cy="3966467"/>
          </a:xfrm>
          <a:custGeom>
            <a:avLst/>
            <a:gdLst>
              <a:gd name="T0" fmla="*/ 598 w 659"/>
              <a:gd name="T1" fmla="*/ 26 h 816"/>
              <a:gd name="T2" fmla="*/ 596 w 659"/>
              <a:gd name="T3" fmla="*/ 238 h 816"/>
              <a:gd name="T4" fmla="*/ 538 w 659"/>
              <a:gd name="T5" fmla="*/ 303 h 816"/>
              <a:gd name="T6" fmla="*/ 524 w 659"/>
              <a:gd name="T7" fmla="*/ 416 h 816"/>
              <a:gd name="T8" fmla="*/ 482 w 659"/>
              <a:gd name="T9" fmla="*/ 448 h 816"/>
              <a:gd name="T10" fmla="*/ 482 w 659"/>
              <a:gd name="T11" fmla="*/ 488 h 816"/>
              <a:gd name="T12" fmla="*/ 382 w 659"/>
              <a:gd name="T13" fmla="*/ 664 h 816"/>
              <a:gd name="T14" fmla="*/ 370 w 659"/>
              <a:gd name="T15" fmla="*/ 710 h 816"/>
              <a:gd name="T16" fmla="*/ 310 w 659"/>
              <a:gd name="T17" fmla="*/ 816 h 816"/>
              <a:gd name="T18" fmla="*/ 198 w 659"/>
              <a:gd name="T19" fmla="*/ 690 h 816"/>
              <a:gd name="T20" fmla="*/ 132 w 659"/>
              <a:gd name="T21" fmla="*/ 600 h 816"/>
              <a:gd name="T22" fmla="*/ 132 w 659"/>
              <a:gd name="T23" fmla="*/ 514 h 816"/>
              <a:gd name="T24" fmla="*/ 64 w 659"/>
              <a:gd name="T25" fmla="*/ 448 h 816"/>
              <a:gd name="T26" fmla="*/ 70 w 659"/>
              <a:gd name="T27" fmla="*/ 394 h 816"/>
              <a:gd name="T28" fmla="*/ 44 w 659"/>
              <a:gd name="T29" fmla="*/ 294 h 816"/>
              <a:gd name="T30" fmla="*/ 38 w 659"/>
              <a:gd name="T31" fmla="*/ 186 h 816"/>
              <a:gd name="T32" fmla="*/ 20 w 659"/>
              <a:gd name="T33" fmla="*/ 100 h 816"/>
              <a:gd name="T34" fmla="*/ 70 w 659"/>
              <a:gd name="T35" fmla="*/ 56 h 816"/>
              <a:gd name="T36" fmla="*/ 80 w 659"/>
              <a:gd name="T37" fmla="*/ 22 h 816"/>
              <a:gd name="T38" fmla="*/ 112 w 659"/>
              <a:gd name="T39" fmla="*/ 14 h 816"/>
              <a:gd name="T40" fmla="*/ 202 w 659"/>
              <a:gd name="T41" fmla="*/ 14 h 816"/>
              <a:gd name="T42" fmla="*/ 284 w 659"/>
              <a:gd name="T43" fmla="*/ 14 h 816"/>
              <a:gd name="T44" fmla="*/ 340 w 659"/>
              <a:gd name="T45" fmla="*/ 14 h 816"/>
              <a:gd name="T46" fmla="*/ 368 w 659"/>
              <a:gd name="T47" fmla="*/ 14 h 816"/>
              <a:gd name="T48" fmla="*/ 435 w 659"/>
              <a:gd name="T49" fmla="*/ 14 h 816"/>
              <a:gd name="T50" fmla="*/ 458 w 659"/>
              <a:gd name="T51" fmla="*/ 40 h 816"/>
              <a:gd name="T52" fmla="*/ 534 w 659"/>
              <a:gd name="T53" fmla="*/ 60 h 816"/>
              <a:gd name="T54" fmla="*/ 598 w 659"/>
              <a:gd name="T55" fmla="*/ 2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9" h="816">
                <a:moveTo>
                  <a:pt x="598" y="26"/>
                </a:moveTo>
                <a:cubicBezTo>
                  <a:pt x="659" y="160"/>
                  <a:pt x="596" y="238"/>
                  <a:pt x="596" y="238"/>
                </a:cubicBezTo>
                <a:cubicBezTo>
                  <a:pt x="608" y="306"/>
                  <a:pt x="538" y="303"/>
                  <a:pt x="538" y="303"/>
                </a:cubicBezTo>
                <a:cubicBezTo>
                  <a:pt x="524" y="416"/>
                  <a:pt x="524" y="416"/>
                  <a:pt x="524" y="416"/>
                </a:cubicBezTo>
                <a:cubicBezTo>
                  <a:pt x="482" y="448"/>
                  <a:pt x="482" y="448"/>
                  <a:pt x="482" y="448"/>
                </a:cubicBezTo>
                <a:cubicBezTo>
                  <a:pt x="482" y="488"/>
                  <a:pt x="482" y="488"/>
                  <a:pt x="482" y="488"/>
                </a:cubicBezTo>
                <a:cubicBezTo>
                  <a:pt x="382" y="664"/>
                  <a:pt x="382" y="664"/>
                  <a:pt x="382" y="664"/>
                </a:cubicBezTo>
                <a:cubicBezTo>
                  <a:pt x="368" y="690"/>
                  <a:pt x="370" y="710"/>
                  <a:pt x="370" y="710"/>
                </a:cubicBezTo>
                <a:cubicBezTo>
                  <a:pt x="310" y="816"/>
                  <a:pt x="310" y="816"/>
                  <a:pt x="310" y="816"/>
                </a:cubicBezTo>
                <a:cubicBezTo>
                  <a:pt x="226" y="776"/>
                  <a:pt x="198" y="690"/>
                  <a:pt x="198" y="690"/>
                </a:cubicBezTo>
                <a:cubicBezTo>
                  <a:pt x="172" y="618"/>
                  <a:pt x="132" y="600"/>
                  <a:pt x="132" y="600"/>
                </a:cubicBezTo>
                <a:cubicBezTo>
                  <a:pt x="132" y="600"/>
                  <a:pt x="128" y="542"/>
                  <a:pt x="132" y="514"/>
                </a:cubicBezTo>
                <a:cubicBezTo>
                  <a:pt x="135" y="486"/>
                  <a:pt x="64" y="448"/>
                  <a:pt x="64" y="448"/>
                </a:cubicBezTo>
                <a:cubicBezTo>
                  <a:pt x="70" y="394"/>
                  <a:pt x="70" y="394"/>
                  <a:pt x="70" y="394"/>
                </a:cubicBezTo>
                <a:cubicBezTo>
                  <a:pt x="44" y="294"/>
                  <a:pt x="44" y="294"/>
                  <a:pt x="44" y="294"/>
                </a:cubicBezTo>
                <a:cubicBezTo>
                  <a:pt x="72" y="204"/>
                  <a:pt x="38" y="186"/>
                  <a:pt x="38" y="186"/>
                </a:cubicBezTo>
                <a:cubicBezTo>
                  <a:pt x="0" y="144"/>
                  <a:pt x="20" y="100"/>
                  <a:pt x="20" y="100"/>
                </a:cubicBezTo>
                <a:cubicBezTo>
                  <a:pt x="70" y="56"/>
                  <a:pt x="70" y="56"/>
                  <a:pt x="70" y="56"/>
                </a:cubicBezTo>
                <a:cubicBezTo>
                  <a:pt x="80" y="22"/>
                  <a:pt x="80" y="22"/>
                  <a:pt x="80" y="22"/>
                </a:cubicBezTo>
                <a:cubicBezTo>
                  <a:pt x="93" y="22"/>
                  <a:pt x="103" y="19"/>
                  <a:pt x="112" y="14"/>
                </a:cubicBezTo>
                <a:cubicBezTo>
                  <a:pt x="202" y="14"/>
                  <a:pt x="202" y="14"/>
                  <a:pt x="202" y="14"/>
                </a:cubicBezTo>
                <a:cubicBezTo>
                  <a:pt x="284" y="14"/>
                  <a:pt x="284" y="14"/>
                  <a:pt x="284" y="14"/>
                </a:cubicBezTo>
                <a:cubicBezTo>
                  <a:pt x="340" y="14"/>
                  <a:pt x="340" y="14"/>
                  <a:pt x="340" y="14"/>
                </a:cubicBezTo>
                <a:cubicBezTo>
                  <a:pt x="368" y="14"/>
                  <a:pt x="368" y="14"/>
                  <a:pt x="368" y="14"/>
                </a:cubicBezTo>
                <a:cubicBezTo>
                  <a:pt x="435" y="14"/>
                  <a:pt x="435" y="14"/>
                  <a:pt x="435" y="14"/>
                </a:cubicBezTo>
                <a:cubicBezTo>
                  <a:pt x="449" y="28"/>
                  <a:pt x="458" y="40"/>
                  <a:pt x="458" y="40"/>
                </a:cubicBezTo>
                <a:cubicBezTo>
                  <a:pt x="498" y="0"/>
                  <a:pt x="534" y="60"/>
                  <a:pt x="534" y="60"/>
                </a:cubicBezTo>
                <a:lnTo>
                  <a:pt x="598" y="26"/>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nvGrpSpPr>
          <p:cNvPr id="27" name="Group 26">
            <a:extLst>
              <a:ext uri="{FF2B5EF4-FFF2-40B4-BE49-F238E27FC236}">
                <a16:creationId xmlns:a16="http://schemas.microsoft.com/office/drawing/2014/main" id="{D0784289-FDE0-DF47-B867-A85EF739259B}"/>
              </a:ext>
            </a:extLst>
          </p:cNvPr>
          <p:cNvGrpSpPr/>
          <p:nvPr/>
        </p:nvGrpSpPr>
        <p:grpSpPr>
          <a:xfrm>
            <a:off x="2393552" y="781555"/>
            <a:ext cx="1487101" cy="1039543"/>
            <a:chOff x="3279741" y="3560810"/>
            <a:chExt cx="2974202" cy="2079085"/>
          </a:xfrm>
        </p:grpSpPr>
        <p:sp>
          <p:nvSpPr>
            <p:cNvPr id="3" name="Freeform 2">
              <a:extLst>
                <a:ext uri="{FF2B5EF4-FFF2-40B4-BE49-F238E27FC236}">
                  <a16:creationId xmlns:a16="http://schemas.microsoft.com/office/drawing/2014/main" id="{D2988E96-F390-CB4D-BFF4-C028132D5AFF}"/>
                </a:ext>
              </a:extLst>
            </p:cNvPr>
            <p:cNvSpPr>
              <a:spLocks/>
            </p:cNvSpPr>
            <p:nvPr/>
          </p:nvSpPr>
          <p:spPr bwMode="auto">
            <a:xfrm>
              <a:off x="5638153" y="5290735"/>
              <a:ext cx="615790" cy="349159"/>
            </a:xfrm>
            <a:custGeom>
              <a:avLst/>
              <a:gdLst>
                <a:gd name="T0" fmla="*/ 67 w 67"/>
                <a:gd name="T1" fmla="*/ 38 h 38"/>
                <a:gd name="T2" fmla="*/ 0 w 67"/>
                <a:gd name="T3" fmla="*/ 38 h 38"/>
                <a:gd name="T4" fmla="*/ 0 w 67"/>
                <a:gd name="T5" fmla="*/ 0 h 38"/>
                <a:gd name="T6" fmla="*/ 67 w 67"/>
                <a:gd name="T7" fmla="*/ 38 h 38"/>
              </a:gdLst>
              <a:ahLst/>
              <a:cxnLst>
                <a:cxn ang="0">
                  <a:pos x="T0" y="T1"/>
                </a:cxn>
                <a:cxn ang="0">
                  <a:pos x="T2" y="T3"/>
                </a:cxn>
                <a:cxn ang="0">
                  <a:pos x="T4" y="T5"/>
                </a:cxn>
                <a:cxn ang="0">
                  <a:pos x="T6" y="T7"/>
                </a:cxn>
              </a:cxnLst>
              <a:rect l="0" t="0" r="r" b="b"/>
              <a:pathLst>
                <a:path w="67" h="38">
                  <a:moveTo>
                    <a:pt x="67" y="38"/>
                  </a:moveTo>
                  <a:cubicBezTo>
                    <a:pt x="0" y="38"/>
                    <a:pt x="0" y="38"/>
                    <a:pt x="0" y="38"/>
                  </a:cubicBezTo>
                  <a:cubicBezTo>
                    <a:pt x="0" y="0"/>
                    <a:pt x="0" y="0"/>
                    <a:pt x="0" y="0"/>
                  </a:cubicBezTo>
                  <a:cubicBezTo>
                    <a:pt x="26" y="4"/>
                    <a:pt x="50" y="22"/>
                    <a:pt x="67" y="3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4" name="Freeform 3">
              <a:extLst>
                <a:ext uri="{FF2B5EF4-FFF2-40B4-BE49-F238E27FC236}">
                  <a16:creationId xmlns:a16="http://schemas.microsoft.com/office/drawing/2014/main" id="{B17255A4-6126-0A48-BF2F-FE141E519CBA}"/>
                </a:ext>
              </a:extLst>
            </p:cNvPr>
            <p:cNvSpPr>
              <a:spLocks/>
            </p:cNvSpPr>
            <p:nvPr/>
          </p:nvSpPr>
          <p:spPr bwMode="auto">
            <a:xfrm>
              <a:off x="5381043" y="5290735"/>
              <a:ext cx="257109" cy="349159"/>
            </a:xfrm>
            <a:custGeom>
              <a:avLst/>
              <a:gdLst>
                <a:gd name="T0" fmla="*/ 81 w 81"/>
                <a:gd name="T1" fmla="*/ 0 h 110"/>
                <a:gd name="T2" fmla="*/ 81 w 81"/>
                <a:gd name="T3" fmla="*/ 110 h 110"/>
                <a:gd name="T4" fmla="*/ 0 w 81"/>
                <a:gd name="T5" fmla="*/ 110 h 110"/>
                <a:gd name="T6" fmla="*/ 81 w 81"/>
                <a:gd name="T7" fmla="*/ 0 h 110"/>
              </a:gdLst>
              <a:ahLst/>
              <a:cxnLst>
                <a:cxn ang="0">
                  <a:pos x="T0" y="T1"/>
                </a:cxn>
                <a:cxn ang="0">
                  <a:pos x="T2" y="T3"/>
                </a:cxn>
                <a:cxn ang="0">
                  <a:pos x="T4" y="T5"/>
                </a:cxn>
                <a:cxn ang="0">
                  <a:pos x="T6" y="T7"/>
                </a:cxn>
              </a:cxnLst>
              <a:rect l="0" t="0" r="r" b="b"/>
              <a:pathLst>
                <a:path w="81" h="110">
                  <a:moveTo>
                    <a:pt x="81" y="0"/>
                  </a:moveTo>
                  <a:lnTo>
                    <a:pt x="81" y="110"/>
                  </a:lnTo>
                  <a:lnTo>
                    <a:pt x="0" y="110"/>
                  </a:lnTo>
                  <a:lnTo>
                    <a:pt x="81"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5" name="Freeform 4">
              <a:extLst>
                <a:ext uri="{FF2B5EF4-FFF2-40B4-BE49-F238E27FC236}">
                  <a16:creationId xmlns:a16="http://schemas.microsoft.com/office/drawing/2014/main" id="{781E810E-A4D3-524C-B819-53D5A725F66A}"/>
                </a:ext>
              </a:extLst>
            </p:cNvPr>
            <p:cNvSpPr>
              <a:spLocks/>
            </p:cNvSpPr>
            <p:nvPr/>
          </p:nvSpPr>
          <p:spPr bwMode="auto">
            <a:xfrm>
              <a:off x="4863654" y="5290735"/>
              <a:ext cx="774498" cy="349159"/>
            </a:xfrm>
            <a:custGeom>
              <a:avLst/>
              <a:gdLst>
                <a:gd name="T0" fmla="*/ 244 w 244"/>
                <a:gd name="T1" fmla="*/ 0 h 110"/>
                <a:gd name="T2" fmla="*/ 163 w 244"/>
                <a:gd name="T3" fmla="*/ 110 h 110"/>
                <a:gd name="T4" fmla="*/ 0 w 244"/>
                <a:gd name="T5" fmla="*/ 110 h 110"/>
                <a:gd name="T6" fmla="*/ 244 w 244"/>
                <a:gd name="T7" fmla="*/ 0 h 110"/>
              </a:gdLst>
              <a:ahLst/>
              <a:cxnLst>
                <a:cxn ang="0">
                  <a:pos x="T0" y="T1"/>
                </a:cxn>
                <a:cxn ang="0">
                  <a:pos x="T2" y="T3"/>
                </a:cxn>
                <a:cxn ang="0">
                  <a:pos x="T4" y="T5"/>
                </a:cxn>
                <a:cxn ang="0">
                  <a:pos x="T6" y="T7"/>
                </a:cxn>
              </a:cxnLst>
              <a:rect l="0" t="0" r="r" b="b"/>
              <a:pathLst>
                <a:path w="244" h="110">
                  <a:moveTo>
                    <a:pt x="244" y="0"/>
                  </a:moveTo>
                  <a:lnTo>
                    <a:pt x="163" y="110"/>
                  </a:lnTo>
                  <a:lnTo>
                    <a:pt x="0" y="110"/>
                  </a:lnTo>
                  <a:lnTo>
                    <a:pt x="244" y="0"/>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6" name="Freeform 5">
              <a:extLst>
                <a:ext uri="{FF2B5EF4-FFF2-40B4-BE49-F238E27FC236}">
                  <a16:creationId xmlns:a16="http://schemas.microsoft.com/office/drawing/2014/main" id="{CD4B441E-E43A-A546-9192-12541806AD57}"/>
                </a:ext>
              </a:extLst>
            </p:cNvPr>
            <p:cNvSpPr>
              <a:spLocks/>
            </p:cNvSpPr>
            <p:nvPr/>
          </p:nvSpPr>
          <p:spPr bwMode="auto">
            <a:xfrm>
              <a:off x="4530365" y="3560810"/>
              <a:ext cx="1107787" cy="2079084"/>
            </a:xfrm>
            <a:custGeom>
              <a:avLst/>
              <a:gdLst>
                <a:gd name="T0" fmla="*/ 120 w 120"/>
                <a:gd name="T1" fmla="*/ 188 h 226"/>
                <a:gd name="T2" fmla="*/ 36 w 120"/>
                <a:gd name="T3" fmla="*/ 226 h 226"/>
                <a:gd name="T4" fmla="*/ 54 w 120"/>
                <a:gd name="T5" fmla="*/ 118 h 226"/>
                <a:gd name="T6" fmla="*/ 14 w 120"/>
                <a:gd name="T7" fmla="*/ 62 h 226"/>
                <a:gd name="T8" fmla="*/ 0 w 120"/>
                <a:gd name="T9" fmla="*/ 1 h 226"/>
                <a:gd name="T10" fmla="*/ 120 w 120"/>
                <a:gd name="T11" fmla="*/ 188 h 226"/>
              </a:gdLst>
              <a:ahLst/>
              <a:cxnLst>
                <a:cxn ang="0">
                  <a:pos x="T0" y="T1"/>
                </a:cxn>
                <a:cxn ang="0">
                  <a:pos x="T2" y="T3"/>
                </a:cxn>
                <a:cxn ang="0">
                  <a:pos x="T4" y="T5"/>
                </a:cxn>
                <a:cxn ang="0">
                  <a:pos x="T6" y="T7"/>
                </a:cxn>
                <a:cxn ang="0">
                  <a:pos x="T8" y="T9"/>
                </a:cxn>
                <a:cxn ang="0">
                  <a:pos x="T10" y="T11"/>
                </a:cxn>
              </a:cxnLst>
              <a:rect l="0" t="0" r="r" b="b"/>
              <a:pathLst>
                <a:path w="120" h="226">
                  <a:moveTo>
                    <a:pt x="120" y="188"/>
                  </a:moveTo>
                  <a:cubicBezTo>
                    <a:pt x="36" y="226"/>
                    <a:pt x="36" y="226"/>
                    <a:pt x="36" y="226"/>
                  </a:cubicBezTo>
                  <a:cubicBezTo>
                    <a:pt x="54" y="118"/>
                    <a:pt x="54" y="118"/>
                    <a:pt x="54" y="118"/>
                  </a:cubicBezTo>
                  <a:cubicBezTo>
                    <a:pt x="14" y="62"/>
                    <a:pt x="14" y="62"/>
                    <a:pt x="14" y="62"/>
                  </a:cubicBezTo>
                  <a:cubicBezTo>
                    <a:pt x="0" y="1"/>
                    <a:pt x="0" y="1"/>
                    <a:pt x="0" y="1"/>
                  </a:cubicBezTo>
                  <a:cubicBezTo>
                    <a:pt x="26" y="0"/>
                    <a:pt x="120" y="188"/>
                    <a:pt x="120" y="18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7" name="Freeform 6">
              <a:extLst>
                <a:ext uri="{FF2B5EF4-FFF2-40B4-BE49-F238E27FC236}">
                  <a16:creationId xmlns:a16="http://schemas.microsoft.com/office/drawing/2014/main" id="{0F963A50-4009-6549-B2BA-3642E55ED4FE}"/>
                </a:ext>
              </a:extLst>
            </p:cNvPr>
            <p:cNvSpPr>
              <a:spLocks/>
            </p:cNvSpPr>
            <p:nvPr/>
          </p:nvSpPr>
          <p:spPr bwMode="auto">
            <a:xfrm>
              <a:off x="4108202" y="4132161"/>
              <a:ext cx="920510" cy="1507733"/>
            </a:xfrm>
            <a:custGeom>
              <a:avLst/>
              <a:gdLst>
                <a:gd name="T0" fmla="*/ 174 w 290"/>
                <a:gd name="T1" fmla="*/ 0 h 475"/>
                <a:gd name="T2" fmla="*/ 290 w 290"/>
                <a:gd name="T3" fmla="*/ 162 h 475"/>
                <a:gd name="T4" fmla="*/ 238 w 290"/>
                <a:gd name="T5" fmla="*/ 475 h 475"/>
                <a:gd name="T6" fmla="*/ 0 w 290"/>
                <a:gd name="T7" fmla="*/ 475 h 475"/>
                <a:gd name="T8" fmla="*/ 174 w 290"/>
                <a:gd name="T9" fmla="*/ 0 h 475"/>
              </a:gdLst>
              <a:ahLst/>
              <a:cxnLst>
                <a:cxn ang="0">
                  <a:pos x="T0" y="T1"/>
                </a:cxn>
                <a:cxn ang="0">
                  <a:pos x="T2" y="T3"/>
                </a:cxn>
                <a:cxn ang="0">
                  <a:pos x="T4" y="T5"/>
                </a:cxn>
                <a:cxn ang="0">
                  <a:pos x="T6" y="T7"/>
                </a:cxn>
                <a:cxn ang="0">
                  <a:pos x="T8" y="T9"/>
                </a:cxn>
              </a:cxnLst>
              <a:rect l="0" t="0" r="r" b="b"/>
              <a:pathLst>
                <a:path w="290" h="475">
                  <a:moveTo>
                    <a:pt x="174" y="0"/>
                  </a:moveTo>
                  <a:lnTo>
                    <a:pt x="290" y="162"/>
                  </a:lnTo>
                  <a:lnTo>
                    <a:pt x="238" y="475"/>
                  </a:lnTo>
                  <a:lnTo>
                    <a:pt x="0" y="475"/>
                  </a:lnTo>
                  <a:lnTo>
                    <a:pt x="17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8" name="Freeform 7">
              <a:extLst>
                <a:ext uri="{FF2B5EF4-FFF2-40B4-BE49-F238E27FC236}">
                  <a16:creationId xmlns:a16="http://schemas.microsoft.com/office/drawing/2014/main" id="{64EBAED2-978E-CB45-948C-D8402F67A86F}"/>
                </a:ext>
              </a:extLst>
            </p:cNvPr>
            <p:cNvSpPr>
              <a:spLocks/>
            </p:cNvSpPr>
            <p:nvPr/>
          </p:nvSpPr>
          <p:spPr bwMode="auto">
            <a:xfrm>
              <a:off x="3279741" y="4084550"/>
              <a:ext cx="1380766" cy="1555345"/>
            </a:xfrm>
            <a:custGeom>
              <a:avLst/>
              <a:gdLst>
                <a:gd name="T0" fmla="*/ 150 w 150"/>
                <a:gd name="T1" fmla="*/ 5 h 169"/>
                <a:gd name="T2" fmla="*/ 90 w 150"/>
                <a:gd name="T3" fmla="*/ 169 h 169"/>
                <a:gd name="T4" fmla="*/ 0 w 150"/>
                <a:gd name="T5" fmla="*/ 169 h 169"/>
                <a:gd name="T6" fmla="*/ 32 w 150"/>
                <a:gd name="T7" fmla="*/ 133 h 169"/>
                <a:gd name="T8" fmla="*/ 36 w 150"/>
                <a:gd name="T9" fmla="*/ 124 h 169"/>
                <a:gd name="T10" fmla="*/ 60 w 150"/>
                <a:gd name="T11" fmla="*/ 98 h 169"/>
                <a:gd name="T12" fmla="*/ 60 w 150"/>
                <a:gd name="T13" fmla="*/ 98 h 169"/>
                <a:gd name="T14" fmla="*/ 126 w 150"/>
                <a:gd name="T15" fmla="*/ 0 h 169"/>
                <a:gd name="T16" fmla="*/ 150 w 150"/>
                <a:gd name="T1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69">
                  <a:moveTo>
                    <a:pt x="150" y="5"/>
                  </a:moveTo>
                  <a:cubicBezTo>
                    <a:pt x="90" y="169"/>
                    <a:pt x="90" y="169"/>
                    <a:pt x="90" y="169"/>
                  </a:cubicBezTo>
                  <a:cubicBezTo>
                    <a:pt x="0" y="169"/>
                    <a:pt x="0" y="169"/>
                    <a:pt x="0" y="169"/>
                  </a:cubicBezTo>
                  <a:cubicBezTo>
                    <a:pt x="23" y="157"/>
                    <a:pt x="32" y="133"/>
                    <a:pt x="32" y="133"/>
                  </a:cubicBezTo>
                  <a:cubicBezTo>
                    <a:pt x="36" y="124"/>
                    <a:pt x="36" y="124"/>
                    <a:pt x="36" y="124"/>
                  </a:cubicBezTo>
                  <a:cubicBezTo>
                    <a:pt x="36" y="124"/>
                    <a:pt x="46" y="115"/>
                    <a:pt x="60" y="98"/>
                  </a:cubicBezTo>
                  <a:cubicBezTo>
                    <a:pt x="60" y="98"/>
                    <a:pt x="60" y="98"/>
                    <a:pt x="60" y="98"/>
                  </a:cubicBezTo>
                  <a:cubicBezTo>
                    <a:pt x="79" y="77"/>
                    <a:pt x="105" y="43"/>
                    <a:pt x="126" y="0"/>
                  </a:cubicBezTo>
                  <a:lnTo>
                    <a:pt x="150" y="5"/>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9" name="Freeform 8">
              <a:extLst>
                <a:ext uri="{FF2B5EF4-FFF2-40B4-BE49-F238E27FC236}">
                  <a16:creationId xmlns:a16="http://schemas.microsoft.com/office/drawing/2014/main" id="{33D79098-E9A2-454D-A0DD-9DB35E6B28E4}"/>
                </a:ext>
              </a:extLst>
            </p:cNvPr>
            <p:cNvSpPr>
              <a:spLocks/>
            </p:cNvSpPr>
            <p:nvPr/>
          </p:nvSpPr>
          <p:spPr bwMode="auto">
            <a:xfrm>
              <a:off x="4438316" y="3570332"/>
              <a:ext cx="222192" cy="561830"/>
            </a:xfrm>
            <a:custGeom>
              <a:avLst/>
              <a:gdLst>
                <a:gd name="T0" fmla="*/ 10 w 24"/>
                <a:gd name="T1" fmla="*/ 0 h 61"/>
                <a:gd name="T2" fmla="*/ 24 w 24"/>
                <a:gd name="T3" fmla="*/ 61 h 61"/>
                <a:gd name="T4" fmla="*/ 0 w 24"/>
                <a:gd name="T5" fmla="*/ 56 h 61"/>
                <a:gd name="T6" fmla="*/ 10 w 24"/>
                <a:gd name="T7" fmla="*/ 0 h 61"/>
              </a:gdLst>
              <a:ahLst/>
              <a:cxnLst>
                <a:cxn ang="0">
                  <a:pos x="T0" y="T1"/>
                </a:cxn>
                <a:cxn ang="0">
                  <a:pos x="T2" y="T3"/>
                </a:cxn>
                <a:cxn ang="0">
                  <a:pos x="T4" y="T5"/>
                </a:cxn>
                <a:cxn ang="0">
                  <a:pos x="T6" y="T7"/>
                </a:cxn>
              </a:cxnLst>
              <a:rect l="0" t="0" r="r" b="b"/>
              <a:pathLst>
                <a:path w="24" h="61">
                  <a:moveTo>
                    <a:pt x="10" y="0"/>
                  </a:moveTo>
                  <a:cubicBezTo>
                    <a:pt x="24" y="61"/>
                    <a:pt x="24" y="61"/>
                    <a:pt x="24" y="61"/>
                  </a:cubicBezTo>
                  <a:cubicBezTo>
                    <a:pt x="0" y="56"/>
                    <a:pt x="0" y="56"/>
                    <a:pt x="0" y="56"/>
                  </a:cubicBezTo>
                  <a:cubicBezTo>
                    <a:pt x="10" y="37"/>
                    <a:pt x="10" y="0"/>
                    <a:pt x="10" y="0"/>
                  </a:cubicBezTo>
                  <a:close/>
                </a:path>
              </a:pathLst>
            </a:custGeom>
            <a:solidFill>
              <a:srgbClr val="0070C0"/>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0" name="Freeform 9">
              <a:extLst>
                <a:ext uri="{FF2B5EF4-FFF2-40B4-BE49-F238E27FC236}">
                  <a16:creationId xmlns:a16="http://schemas.microsoft.com/office/drawing/2014/main" id="{E37A91DA-E568-2A40-9055-C079E028BFE9}"/>
                </a:ext>
              </a:extLst>
            </p:cNvPr>
            <p:cNvSpPr>
              <a:spLocks/>
            </p:cNvSpPr>
            <p:nvPr/>
          </p:nvSpPr>
          <p:spPr bwMode="auto">
            <a:xfrm>
              <a:off x="3832047" y="4084549"/>
              <a:ext cx="606268" cy="901465"/>
            </a:xfrm>
            <a:custGeom>
              <a:avLst/>
              <a:gdLst>
                <a:gd name="T0" fmla="*/ 0 w 66"/>
                <a:gd name="T1" fmla="*/ 53 h 98"/>
                <a:gd name="T2" fmla="*/ 66 w 66"/>
                <a:gd name="T3" fmla="*/ 0 h 98"/>
                <a:gd name="T4" fmla="*/ 0 w 66"/>
                <a:gd name="T5" fmla="*/ 98 h 98"/>
                <a:gd name="T6" fmla="*/ 0 w 66"/>
                <a:gd name="T7" fmla="*/ 53 h 98"/>
              </a:gdLst>
              <a:ahLst/>
              <a:cxnLst>
                <a:cxn ang="0">
                  <a:pos x="T0" y="T1"/>
                </a:cxn>
                <a:cxn ang="0">
                  <a:pos x="T2" y="T3"/>
                </a:cxn>
                <a:cxn ang="0">
                  <a:pos x="T4" y="T5"/>
                </a:cxn>
                <a:cxn ang="0">
                  <a:pos x="T6" y="T7"/>
                </a:cxn>
              </a:cxnLst>
              <a:rect l="0" t="0" r="r" b="b"/>
              <a:pathLst>
                <a:path w="66" h="98">
                  <a:moveTo>
                    <a:pt x="0" y="53"/>
                  </a:moveTo>
                  <a:cubicBezTo>
                    <a:pt x="66" y="0"/>
                    <a:pt x="66" y="0"/>
                    <a:pt x="66" y="0"/>
                  </a:cubicBezTo>
                  <a:cubicBezTo>
                    <a:pt x="45" y="43"/>
                    <a:pt x="19" y="77"/>
                    <a:pt x="0" y="98"/>
                  </a:cubicBezTo>
                  <a:lnTo>
                    <a:pt x="0" y="53"/>
                  </a:ln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1" name="Freeform 10">
              <a:extLst>
                <a:ext uri="{FF2B5EF4-FFF2-40B4-BE49-F238E27FC236}">
                  <a16:creationId xmlns:a16="http://schemas.microsoft.com/office/drawing/2014/main" id="{E4E7A84A-67C1-0149-AA66-2E20FCAD188A}"/>
                </a:ext>
              </a:extLst>
            </p:cNvPr>
            <p:cNvSpPr>
              <a:spLocks/>
            </p:cNvSpPr>
            <p:nvPr/>
          </p:nvSpPr>
          <p:spPr bwMode="auto">
            <a:xfrm>
              <a:off x="3609855" y="4573372"/>
              <a:ext cx="222192" cy="653880"/>
            </a:xfrm>
            <a:custGeom>
              <a:avLst/>
              <a:gdLst>
                <a:gd name="T0" fmla="*/ 24 w 24"/>
                <a:gd name="T1" fmla="*/ 0 h 71"/>
                <a:gd name="T2" fmla="*/ 24 w 24"/>
                <a:gd name="T3" fmla="*/ 45 h 71"/>
                <a:gd name="T4" fmla="*/ 24 w 24"/>
                <a:gd name="T5" fmla="*/ 45 h 71"/>
                <a:gd name="T6" fmla="*/ 0 w 24"/>
                <a:gd name="T7" fmla="*/ 71 h 71"/>
                <a:gd name="T8" fmla="*/ 24 w 24"/>
                <a:gd name="T9" fmla="*/ 0 h 71"/>
              </a:gdLst>
              <a:ahLst/>
              <a:cxnLst>
                <a:cxn ang="0">
                  <a:pos x="T0" y="T1"/>
                </a:cxn>
                <a:cxn ang="0">
                  <a:pos x="T2" y="T3"/>
                </a:cxn>
                <a:cxn ang="0">
                  <a:pos x="T4" y="T5"/>
                </a:cxn>
                <a:cxn ang="0">
                  <a:pos x="T6" y="T7"/>
                </a:cxn>
                <a:cxn ang="0">
                  <a:pos x="T8" y="T9"/>
                </a:cxn>
              </a:cxnLst>
              <a:rect l="0" t="0" r="r" b="b"/>
              <a:pathLst>
                <a:path w="24" h="71">
                  <a:moveTo>
                    <a:pt x="24" y="0"/>
                  </a:moveTo>
                  <a:cubicBezTo>
                    <a:pt x="24" y="45"/>
                    <a:pt x="24" y="45"/>
                    <a:pt x="24" y="45"/>
                  </a:cubicBezTo>
                  <a:cubicBezTo>
                    <a:pt x="24" y="45"/>
                    <a:pt x="24" y="45"/>
                    <a:pt x="24" y="45"/>
                  </a:cubicBezTo>
                  <a:cubicBezTo>
                    <a:pt x="10" y="62"/>
                    <a:pt x="0" y="71"/>
                    <a:pt x="0" y="71"/>
                  </a:cubicBezTo>
                  <a:lnTo>
                    <a:pt x="2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sp>
        <p:nvSpPr>
          <p:cNvPr id="12" name="Rectangle 11">
            <a:extLst>
              <a:ext uri="{FF2B5EF4-FFF2-40B4-BE49-F238E27FC236}">
                <a16:creationId xmlns:a16="http://schemas.microsoft.com/office/drawing/2014/main" id="{12BFB873-D675-1442-9DCC-D0DB8D3DBA30}"/>
              </a:ext>
            </a:extLst>
          </p:cNvPr>
          <p:cNvSpPr/>
          <p:nvPr/>
        </p:nvSpPr>
        <p:spPr>
          <a:xfrm>
            <a:off x="1588" y="4008120"/>
            <a:ext cx="12188825" cy="1097280"/>
          </a:xfrm>
          <a:prstGeom prst="rect">
            <a:avLst/>
          </a:prstGeom>
          <a:solidFill>
            <a:srgbClr val="0C437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3" name="Rectangle 12">
            <a:extLst>
              <a:ext uri="{FF2B5EF4-FFF2-40B4-BE49-F238E27FC236}">
                <a16:creationId xmlns:a16="http://schemas.microsoft.com/office/drawing/2014/main" id="{4282C15D-4C7C-EC4F-939B-824A0EA6A9A7}"/>
              </a:ext>
            </a:extLst>
          </p:cNvPr>
          <p:cNvSpPr/>
          <p:nvPr/>
        </p:nvSpPr>
        <p:spPr>
          <a:xfrm>
            <a:off x="1588" y="5105400"/>
            <a:ext cx="12188825" cy="1097280"/>
          </a:xfrm>
          <a:prstGeom prst="rect">
            <a:avLst/>
          </a:prstGeom>
          <a:solidFill>
            <a:srgbClr val="082C4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4" name="Rectangle 13">
            <a:extLst>
              <a:ext uri="{FF2B5EF4-FFF2-40B4-BE49-F238E27FC236}">
                <a16:creationId xmlns:a16="http://schemas.microsoft.com/office/drawing/2014/main" id="{DE1E7693-7302-6E41-A435-135DEACDBD94}"/>
              </a:ext>
            </a:extLst>
          </p:cNvPr>
          <p:cNvSpPr/>
          <p:nvPr/>
        </p:nvSpPr>
        <p:spPr>
          <a:xfrm>
            <a:off x="1588" y="2910840"/>
            <a:ext cx="12188825" cy="1097280"/>
          </a:xfrm>
          <a:prstGeom prst="rect">
            <a:avLst/>
          </a:prstGeom>
          <a:solidFill>
            <a:srgbClr val="10599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5" name="Rectangle 14">
            <a:extLst>
              <a:ext uri="{FF2B5EF4-FFF2-40B4-BE49-F238E27FC236}">
                <a16:creationId xmlns:a16="http://schemas.microsoft.com/office/drawing/2014/main" id="{41E659EB-5E8D-DF45-8021-2DA4F91484B5}"/>
              </a:ext>
            </a:extLst>
          </p:cNvPr>
          <p:cNvSpPr/>
          <p:nvPr/>
        </p:nvSpPr>
        <p:spPr>
          <a:xfrm>
            <a:off x="1588" y="1821097"/>
            <a:ext cx="12188825" cy="1097280"/>
          </a:xfrm>
          <a:prstGeom prst="rect">
            <a:avLst/>
          </a:prstGeom>
          <a:solidFill>
            <a:srgbClr val="479DE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6" name="Rectangle 15">
            <a:extLst>
              <a:ext uri="{FF2B5EF4-FFF2-40B4-BE49-F238E27FC236}">
                <a16:creationId xmlns:a16="http://schemas.microsoft.com/office/drawing/2014/main" id="{2508CA64-1E54-BB4C-B529-8CA51413CCE3}"/>
              </a:ext>
            </a:extLst>
          </p:cNvPr>
          <p:cNvSpPr/>
          <p:nvPr/>
        </p:nvSpPr>
        <p:spPr>
          <a:xfrm>
            <a:off x="4422829" y="2315595"/>
            <a:ext cx="6929602" cy="646331"/>
          </a:xfrm>
          <a:prstGeom prst="rect">
            <a:avLst/>
          </a:prstGeom>
        </p:spPr>
        <p:txBody>
          <a:bodyPr wrap="square">
            <a:spAutoFit/>
          </a:bodyPr>
          <a:lstStyle/>
          <a:p>
            <a:endParaRPr lang="id-ID" sz="1200" dirty="0">
              <a:solidFill>
                <a:schemeClr val="tx1">
                  <a:lumMod val="75000"/>
                </a:schemeClr>
              </a:solidFill>
              <a:latin typeface="Montserrat" panose="02000505000000020004" pitchFamily="2" charset="77"/>
            </a:endParaRPr>
          </a:p>
          <a:p>
            <a:endParaRPr lang="en-US" sz="1200" dirty="0">
              <a:solidFill>
                <a:schemeClr val="tx1">
                  <a:lumMod val="75000"/>
                </a:schemeClr>
              </a:solidFill>
              <a:latin typeface="Montserrat" panose="02000505000000020004" pitchFamily="2" charset="77"/>
            </a:endParaRPr>
          </a:p>
          <a:p>
            <a:endParaRPr lang="id-ID" sz="1200" dirty="0">
              <a:solidFill>
                <a:schemeClr val="tx1">
                  <a:lumMod val="75000"/>
                </a:schemeClr>
              </a:solidFill>
              <a:latin typeface="Montserrat" panose="02000505000000020004" pitchFamily="2" charset="77"/>
            </a:endParaRPr>
          </a:p>
        </p:txBody>
      </p:sp>
      <p:sp>
        <p:nvSpPr>
          <p:cNvPr id="30" name="TextBox 29">
            <a:extLst>
              <a:ext uri="{FF2B5EF4-FFF2-40B4-BE49-F238E27FC236}">
                <a16:creationId xmlns:a16="http://schemas.microsoft.com/office/drawing/2014/main" id="{D96DF14B-0EE9-3B46-A631-AB8C0B069A92}"/>
              </a:ext>
            </a:extLst>
          </p:cNvPr>
          <p:cNvSpPr txBox="1"/>
          <p:nvPr/>
        </p:nvSpPr>
        <p:spPr>
          <a:xfrm>
            <a:off x="6059165" y="2096543"/>
            <a:ext cx="2254143"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Jira Tickets</a:t>
            </a:r>
          </a:p>
        </p:txBody>
      </p:sp>
      <p:sp>
        <p:nvSpPr>
          <p:cNvPr id="32" name="TextBox 31">
            <a:extLst>
              <a:ext uri="{FF2B5EF4-FFF2-40B4-BE49-F238E27FC236}">
                <a16:creationId xmlns:a16="http://schemas.microsoft.com/office/drawing/2014/main" id="{3E9BA0CD-4BDC-DA4E-BF89-57381B62D975}"/>
              </a:ext>
            </a:extLst>
          </p:cNvPr>
          <p:cNvSpPr txBox="1"/>
          <p:nvPr/>
        </p:nvSpPr>
        <p:spPr>
          <a:xfrm>
            <a:off x="6059165" y="3185052"/>
            <a:ext cx="2978701"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PRs</a:t>
            </a:r>
          </a:p>
        </p:txBody>
      </p:sp>
      <p:sp>
        <p:nvSpPr>
          <p:cNvPr id="34" name="TextBox 33">
            <a:extLst>
              <a:ext uri="{FF2B5EF4-FFF2-40B4-BE49-F238E27FC236}">
                <a16:creationId xmlns:a16="http://schemas.microsoft.com/office/drawing/2014/main" id="{78FF52D5-9F61-A74B-9B73-E7BB94E23003}"/>
              </a:ext>
            </a:extLst>
          </p:cNvPr>
          <p:cNvSpPr txBox="1"/>
          <p:nvPr/>
        </p:nvSpPr>
        <p:spPr>
          <a:xfrm>
            <a:off x="6059165" y="4289056"/>
            <a:ext cx="3882794"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commits</a:t>
            </a:r>
          </a:p>
        </p:txBody>
      </p:sp>
      <p:sp>
        <p:nvSpPr>
          <p:cNvPr id="36" name="TextBox 35">
            <a:extLst>
              <a:ext uri="{FF2B5EF4-FFF2-40B4-BE49-F238E27FC236}">
                <a16:creationId xmlns:a16="http://schemas.microsoft.com/office/drawing/2014/main" id="{D7C0A665-9AFE-744A-B763-EBC6DB69E251}"/>
              </a:ext>
            </a:extLst>
          </p:cNvPr>
          <p:cNvSpPr txBox="1"/>
          <p:nvPr/>
        </p:nvSpPr>
        <p:spPr>
          <a:xfrm>
            <a:off x="6059165" y="5377490"/>
            <a:ext cx="3547766"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Commit messages</a:t>
            </a:r>
          </a:p>
        </p:txBody>
      </p:sp>
      <p:sp>
        <p:nvSpPr>
          <p:cNvPr id="39" name="TextBox 38">
            <a:extLst>
              <a:ext uri="{FF2B5EF4-FFF2-40B4-BE49-F238E27FC236}">
                <a16:creationId xmlns:a16="http://schemas.microsoft.com/office/drawing/2014/main" id="{9502C2A7-3722-6E4D-A18E-9216F0D7F651}"/>
              </a:ext>
            </a:extLst>
          </p:cNvPr>
          <p:cNvSpPr txBox="1"/>
          <p:nvPr/>
        </p:nvSpPr>
        <p:spPr>
          <a:xfrm>
            <a:off x="7419320" y="143802"/>
            <a:ext cx="4457632" cy="1354217"/>
          </a:xfrm>
          <a:prstGeom prst="rect">
            <a:avLst/>
          </a:prstGeom>
          <a:noFill/>
        </p:spPr>
        <p:txBody>
          <a:bodyPr wrap="none" lIns="45720" tIns="0" rIns="0" bIns="0" rtlCol="0">
            <a:spAutoFit/>
          </a:bodyPr>
          <a:lstStyle/>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Changelog:</a:t>
            </a:r>
          </a:p>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Source of Truth</a:t>
            </a:r>
          </a:p>
        </p:txBody>
      </p:sp>
      <p:sp>
        <p:nvSpPr>
          <p:cNvPr id="18" name="Slide Number Placeholder 17">
            <a:extLst>
              <a:ext uri="{FF2B5EF4-FFF2-40B4-BE49-F238E27FC236}">
                <a16:creationId xmlns:a16="http://schemas.microsoft.com/office/drawing/2014/main" id="{B01A6BF3-2FF3-9647-BC34-E7526ED060BC}"/>
              </a:ext>
            </a:extLst>
          </p:cNvPr>
          <p:cNvSpPr>
            <a:spLocks noGrp="1"/>
          </p:cNvSpPr>
          <p:nvPr>
            <p:ph type="sldNum" sz="quarter" idx="12"/>
          </p:nvPr>
        </p:nvSpPr>
        <p:spPr/>
        <p:txBody>
          <a:bodyPr/>
          <a:lstStyle/>
          <a:p>
            <a:fld id="{9D67C4B4-9740-764F-BAFC-A846A7844064}" type="slidenum">
              <a:rPr lang="en-RU" smtClean="0"/>
              <a:pPr/>
              <a:t>15</a:t>
            </a:fld>
            <a:endParaRPr lang="en-RU"/>
          </a:p>
        </p:txBody>
      </p:sp>
      <p:sp>
        <p:nvSpPr>
          <p:cNvPr id="19" name="Footer Placeholder 18">
            <a:extLst>
              <a:ext uri="{FF2B5EF4-FFF2-40B4-BE49-F238E27FC236}">
                <a16:creationId xmlns:a16="http://schemas.microsoft.com/office/drawing/2014/main" id="{431709FA-7BE6-7F47-955E-35654734C8A3}"/>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225503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1203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7BAB9-5DDE-A344-B21B-76C48474083B}"/>
              </a:ext>
            </a:extLst>
          </p:cNvPr>
          <p:cNvSpPr>
            <a:spLocks noGrp="1"/>
          </p:cNvSpPr>
          <p:nvPr>
            <p:ph type="ctrTitle"/>
          </p:nvPr>
        </p:nvSpPr>
        <p:spPr/>
        <p:txBody>
          <a:bodyPr>
            <a:normAutofit/>
          </a:bodyPr>
          <a:lstStyle/>
          <a:p>
            <a:pPr algn="l"/>
            <a:r>
              <a:rPr lang="en-RU" dirty="0">
                <a:solidFill>
                  <a:schemeClr val="bg1"/>
                </a:solidFill>
              </a:rPr>
              <a:t>Jira release 1.293 go brr</a:t>
            </a:r>
          </a:p>
        </p:txBody>
      </p:sp>
      <p:sp>
        <p:nvSpPr>
          <p:cNvPr id="6" name="Subtitle 5">
            <a:extLst>
              <a:ext uri="{FF2B5EF4-FFF2-40B4-BE49-F238E27FC236}">
                <a16:creationId xmlns:a16="http://schemas.microsoft.com/office/drawing/2014/main" id="{21541A58-6990-DD46-A33F-270FF9AF7583}"/>
              </a:ext>
            </a:extLst>
          </p:cNvPr>
          <p:cNvSpPr>
            <a:spLocks noGrp="1"/>
          </p:cNvSpPr>
          <p:nvPr>
            <p:ph type="subTitle" idx="1"/>
          </p:nvPr>
        </p:nvSpPr>
        <p:spPr/>
        <p:txBody>
          <a:bodyPr/>
          <a:lstStyle/>
          <a:p>
            <a:pPr algn="r"/>
            <a:r>
              <a:rPr lang="en-RU" dirty="0">
                <a:solidFill>
                  <a:schemeClr val="bg1"/>
                </a:solidFill>
              </a:rPr>
              <a:t> - </a:t>
            </a:r>
            <a:r>
              <a:rPr lang="en-US" dirty="0">
                <a:solidFill>
                  <a:schemeClr val="bg1"/>
                </a:solidFill>
              </a:rPr>
              <a:t>Someone on the project</a:t>
            </a:r>
            <a:endParaRPr lang="en-RU" dirty="0">
              <a:solidFill>
                <a:schemeClr val="bg1"/>
              </a:solidFill>
            </a:endParaRPr>
          </a:p>
        </p:txBody>
      </p:sp>
      <p:sp>
        <p:nvSpPr>
          <p:cNvPr id="3" name="Slide Number Placeholder 2">
            <a:extLst>
              <a:ext uri="{FF2B5EF4-FFF2-40B4-BE49-F238E27FC236}">
                <a16:creationId xmlns:a16="http://schemas.microsoft.com/office/drawing/2014/main" id="{67E4A640-ADBA-7848-BB73-569B71D06A73}"/>
              </a:ext>
            </a:extLst>
          </p:cNvPr>
          <p:cNvSpPr>
            <a:spLocks noGrp="1"/>
          </p:cNvSpPr>
          <p:nvPr>
            <p:ph type="sldNum" sz="quarter" idx="12"/>
          </p:nvPr>
        </p:nvSpPr>
        <p:spPr/>
        <p:txBody>
          <a:bodyPr/>
          <a:lstStyle/>
          <a:p>
            <a:fld id="{9D67C4B4-9740-764F-BAFC-A846A7844064}" type="slidenum">
              <a:rPr lang="en-RU" smtClean="0"/>
              <a:pPr/>
              <a:t>16</a:t>
            </a:fld>
            <a:endParaRPr lang="en-RU"/>
          </a:p>
        </p:txBody>
      </p:sp>
      <p:pic>
        <p:nvPicPr>
          <p:cNvPr id="10" name="Picture 9" descr="A picture containing drawing&#10;&#10;Description automatically generated">
            <a:extLst>
              <a:ext uri="{FF2B5EF4-FFF2-40B4-BE49-F238E27FC236}">
                <a16:creationId xmlns:a16="http://schemas.microsoft.com/office/drawing/2014/main" id="{458AB927-6862-274F-9020-4B98130FBA4D}"/>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Photocopy detail="7"/>
                    </a14:imgEffect>
                  </a14:imgLayer>
                </a14:imgProps>
              </a:ext>
            </a:extLst>
          </a:blip>
          <a:srcRect r="-2"/>
          <a:stretch/>
        </p:blipFill>
        <p:spPr>
          <a:xfrm>
            <a:off x="0" y="4909674"/>
            <a:ext cx="2405380" cy="1948326"/>
          </a:xfrm>
          <a:prstGeom prst="rect">
            <a:avLst/>
          </a:prstGeom>
          <a:noFill/>
          <a:effectLst>
            <a:outerShdw blurRad="50800" dist="38100" dir="18900000" algn="bl" rotWithShape="0">
              <a:prstClr val="black">
                <a:alpha val="40000"/>
              </a:prstClr>
            </a:outerShdw>
          </a:effectLst>
        </p:spPr>
      </p:pic>
      <p:sp>
        <p:nvSpPr>
          <p:cNvPr id="4" name="Footer Placeholder 3">
            <a:extLst>
              <a:ext uri="{FF2B5EF4-FFF2-40B4-BE49-F238E27FC236}">
                <a16:creationId xmlns:a16="http://schemas.microsoft.com/office/drawing/2014/main" id="{840A13BB-1041-5042-8496-5DAC093FF712}"/>
              </a:ext>
            </a:extLst>
          </p:cNvPr>
          <p:cNvSpPr>
            <a:spLocks noGrp="1"/>
          </p:cNvSpPr>
          <p:nvPr>
            <p:ph type="ftr" sz="quarter" idx="11"/>
          </p:nvPr>
        </p:nvSpPr>
        <p:spPr/>
        <p:txBody>
          <a:bodyPr/>
          <a:lstStyle/>
          <a:p>
            <a:r>
              <a:rPr lang="en-RU" dirty="0">
                <a:solidFill>
                  <a:schemeClr val="bg1"/>
                </a:solidFill>
              </a:rPr>
              <a:t>© Raini.dev 2020+</a:t>
            </a:r>
          </a:p>
        </p:txBody>
      </p:sp>
    </p:spTree>
    <p:extLst>
      <p:ext uri="{BB962C8B-B14F-4D97-AF65-F5344CB8AC3E}">
        <p14:creationId xmlns:p14="http://schemas.microsoft.com/office/powerpoint/2010/main" val="246935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33B624D-7831-0840-8BDB-F23A05B58889}"/>
              </a:ext>
            </a:extLst>
          </p:cNvPr>
          <p:cNvSpPr>
            <a:spLocks/>
          </p:cNvSpPr>
          <p:nvPr/>
        </p:nvSpPr>
        <p:spPr bwMode="auto">
          <a:xfrm>
            <a:off x="1877749" y="1757613"/>
            <a:ext cx="3036097" cy="3966467"/>
          </a:xfrm>
          <a:custGeom>
            <a:avLst/>
            <a:gdLst>
              <a:gd name="T0" fmla="*/ 598 w 659"/>
              <a:gd name="T1" fmla="*/ 26 h 816"/>
              <a:gd name="T2" fmla="*/ 596 w 659"/>
              <a:gd name="T3" fmla="*/ 238 h 816"/>
              <a:gd name="T4" fmla="*/ 538 w 659"/>
              <a:gd name="T5" fmla="*/ 303 h 816"/>
              <a:gd name="T6" fmla="*/ 524 w 659"/>
              <a:gd name="T7" fmla="*/ 416 h 816"/>
              <a:gd name="T8" fmla="*/ 482 w 659"/>
              <a:gd name="T9" fmla="*/ 448 h 816"/>
              <a:gd name="T10" fmla="*/ 482 w 659"/>
              <a:gd name="T11" fmla="*/ 488 h 816"/>
              <a:gd name="T12" fmla="*/ 382 w 659"/>
              <a:gd name="T13" fmla="*/ 664 h 816"/>
              <a:gd name="T14" fmla="*/ 370 w 659"/>
              <a:gd name="T15" fmla="*/ 710 h 816"/>
              <a:gd name="T16" fmla="*/ 310 w 659"/>
              <a:gd name="T17" fmla="*/ 816 h 816"/>
              <a:gd name="T18" fmla="*/ 198 w 659"/>
              <a:gd name="T19" fmla="*/ 690 h 816"/>
              <a:gd name="T20" fmla="*/ 132 w 659"/>
              <a:gd name="T21" fmla="*/ 600 h 816"/>
              <a:gd name="T22" fmla="*/ 132 w 659"/>
              <a:gd name="T23" fmla="*/ 514 h 816"/>
              <a:gd name="T24" fmla="*/ 64 w 659"/>
              <a:gd name="T25" fmla="*/ 448 h 816"/>
              <a:gd name="T26" fmla="*/ 70 w 659"/>
              <a:gd name="T27" fmla="*/ 394 h 816"/>
              <a:gd name="T28" fmla="*/ 44 w 659"/>
              <a:gd name="T29" fmla="*/ 294 h 816"/>
              <a:gd name="T30" fmla="*/ 38 w 659"/>
              <a:gd name="T31" fmla="*/ 186 h 816"/>
              <a:gd name="T32" fmla="*/ 20 w 659"/>
              <a:gd name="T33" fmla="*/ 100 h 816"/>
              <a:gd name="T34" fmla="*/ 70 w 659"/>
              <a:gd name="T35" fmla="*/ 56 h 816"/>
              <a:gd name="T36" fmla="*/ 80 w 659"/>
              <a:gd name="T37" fmla="*/ 22 h 816"/>
              <a:gd name="T38" fmla="*/ 112 w 659"/>
              <a:gd name="T39" fmla="*/ 14 h 816"/>
              <a:gd name="T40" fmla="*/ 202 w 659"/>
              <a:gd name="T41" fmla="*/ 14 h 816"/>
              <a:gd name="T42" fmla="*/ 284 w 659"/>
              <a:gd name="T43" fmla="*/ 14 h 816"/>
              <a:gd name="T44" fmla="*/ 340 w 659"/>
              <a:gd name="T45" fmla="*/ 14 h 816"/>
              <a:gd name="T46" fmla="*/ 368 w 659"/>
              <a:gd name="T47" fmla="*/ 14 h 816"/>
              <a:gd name="T48" fmla="*/ 435 w 659"/>
              <a:gd name="T49" fmla="*/ 14 h 816"/>
              <a:gd name="T50" fmla="*/ 458 w 659"/>
              <a:gd name="T51" fmla="*/ 40 h 816"/>
              <a:gd name="T52" fmla="*/ 534 w 659"/>
              <a:gd name="T53" fmla="*/ 60 h 816"/>
              <a:gd name="T54" fmla="*/ 598 w 659"/>
              <a:gd name="T55" fmla="*/ 2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9" h="816">
                <a:moveTo>
                  <a:pt x="598" y="26"/>
                </a:moveTo>
                <a:cubicBezTo>
                  <a:pt x="659" y="160"/>
                  <a:pt x="596" y="238"/>
                  <a:pt x="596" y="238"/>
                </a:cubicBezTo>
                <a:cubicBezTo>
                  <a:pt x="608" y="306"/>
                  <a:pt x="538" y="303"/>
                  <a:pt x="538" y="303"/>
                </a:cubicBezTo>
                <a:cubicBezTo>
                  <a:pt x="524" y="416"/>
                  <a:pt x="524" y="416"/>
                  <a:pt x="524" y="416"/>
                </a:cubicBezTo>
                <a:cubicBezTo>
                  <a:pt x="482" y="448"/>
                  <a:pt x="482" y="448"/>
                  <a:pt x="482" y="448"/>
                </a:cubicBezTo>
                <a:cubicBezTo>
                  <a:pt x="482" y="488"/>
                  <a:pt x="482" y="488"/>
                  <a:pt x="482" y="488"/>
                </a:cubicBezTo>
                <a:cubicBezTo>
                  <a:pt x="382" y="664"/>
                  <a:pt x="382" y="664"/>
                  <a:pt x="382" y="664"/>
                </a:cubicBezTo>
                <a:cubicBezTo>
                  <a:pt x="368" y="690"/>
                  <a:pt x="370" y="710"/>
                  <a:pt x="370" y="710"/>
                </a:cubicBezTo>
                <a:cubicBezTo>
                  <a:pt x="310" y="816"/>
                  <a:pt x="310" y="816"/>
                  <a:pt x="310" y="816"/>
                </a:cubicBezTo>
                <a:cubicBezTo>
                  <a:pt x="226" y="776"/>
                  <a:pt x="198" y="690"/>
                  <a:pt x="198" y="690"/>
                </a:cubicBezTo>
                <a:cubicBezTo>
                  <a:pt x="172" y="618"/>
                  <a:pt x="132" y="600"/>
                  <a:pt x="132" y="600"/>
                </a:cubicBezTo>
                <a:cubicBezTo>
                  <a:pt x="132" y="600"/>
                  <a:pt x="128" y="542"/>
                  <a:pt x="132" y="514"/>
                </a:cubicBezTo>
                <a:cubicBezTo>
                  <a:pt x="135" y="486"/>
                  <a:pt x="64" y="448"/>
                  <a:pt x="64" y="448"/>
                </a:cubicBezTo>
                <a:cubicBezTo>
                  <a:pt x="70" y="394"/>
                  <a:pt x="70" y="394"/>
                  <a:pt x="70" y="394"/>
                </a:cubicBezTo>
                <a:cubicBezTo>
                  <a:pt x="44" y="294"/>
                  <a:pt x="44" y="294"/>
                  <a:pt x="44" y="294"/>
                </a:cubicBezTo>
                <a:cubicBezTo>
                  <a:pt x="72" y="204"/>
                  <a:pt x="38" y="186"/>
                  <a:pt x="38" y="186"/>
                </a:cubicBezTo>
                <a:cubicBezTo>
                  <a:pt x="0" y="144"/>
                  <a:pt x="20" y="100"/>
                  <a:pt x="20" y="100"/>
                </a:cubicBezTo>
                <a:cubicBezTo>
                  <a:pt x="70" y="56"/>
                  <a:pt x="70" y="56"/>
                  <a:pt x="70" y="56"/>
                </a:cubicBezTo>
                <a:cubicBezTo>
                  <a:pt x="80" y="22"/>
                  <a:pt x="80" y="22"/>
                  <a:pt x="80" y="22"/>
                </a:cubicBezTo>
                <a:cubicBezTo>
                  <a:pt x="93" y="22"/>
                  <a:pt x="103" y="19"/>
                  <a:pt x="112" y="14"/>
                </a:cubicBezTo>
                <a:cubicBezTo>
                  <a:pt x="202" y="14"/>
                  <a:pt x="202" y="14"/>
                  <a:pt x="202" y="14"/>
                </a:cubicBezTo>
                <a:cubicBezTo>
                  <a:pt x="284" y="14"/>
                  <a:pt x="284" y="14"/>
                  <a:pt x="284" y="14"/>
                </a:cubicBezTo>
                <a:cubicBezTo>
                  <a:pt x="340" y="14"/>
                  <a:pt x="340" y="14"/>
                  <a:pt x="340" y="14"/>
                </a:cubicBezTo>
                <a:cubicBezTo>
                  <a:pt x="368" y="14"/>
                  <a:pt x="368" y="14"/>
                  <a:pt x="368" y="14"/>
                </a:cubicBezTo>
                <a:cubicBezTo>
                  <a:pt x="435" y="14"/>
                  <a:pt x="435" y="14"/>
                  <a:pt x="435" y="14"/>
                </a:cubicBezTo>
                <a:cubicBezTo>
                  <a:pt x="449" y="28"/>
                  <a:pt x="458" y="40"/>
                  <a:pt x="458" y="40"/>
                </a:cubicBezTo>
                <a:cubicBezTo>
                  <a:pt x="498" y="0"/>
                  <a:pt x="534" y="60"/>
                  <a:pt x="534" y="60"/>
                </a:cubicBezTo>
                <a:lnTo>
                  <a:pt x="598" y="26"/>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nvGrpSpPr>
          <p:cNvPr id="27" name="Group 26">
            <a:extLst>
              <a:ext uri="{FF2B5EF4-FFF2-40B4-BE49-F238E27FC236}">
                <a16:creationId xmlns:a16="http://schemas.microsoft.com/office/drawing/2014/main" id="{D0784289-FDE0-DF47-B867-A85EF739259B}"/>
              </a:ext>
            </a:extLst>
          </p:cNvPr>
          <p:cNvGrpSpPr/>
          <p:nvPr/>
        </p:nvGrpSpPr>
        <p:grpSpPr>
          <a:xfrm>
            <a:off x="2393552" y="781555"/>
            <a:ext cx="1487101" cy="1039543"/>
            <a:chOff x="3279741" y="3560810"/>
            <a:chExt cx="2974202" cy="2079085"/>
          </a:xfrm>
        </p:grpSpPr>
        <p:sp>
          <p:nvSpPr>
            <p:cNvPr id="3" name="Freeform 2">
              <a:extLst>
                <a:ext uri="{FF2B5EF4-FFF2-40B4-BE49-F238E27FC236}">
                  <a16:creationId xmlns:a16="http://schemas.microsoft.com/office/drawing/2014/main" id="{D2988E96-F390-CB4D-BFF4-C028132D5AFF}"/>
                </a:ext>
              </a:extLst>
            </p:cNvPr>
            <p:cNvSpPr>
              <a:spLocks/>
            </p:cNvSpPr>
            <p:nvPr/>
          </p:nvSpPr>
          <p:spPr bwMode="auto">
            <a:xfrm>
              <a:off x="5638153" y="5290735"/>
              <a:ext cx="615790" cy="349159"/>
            </a:xfrm>
            <a:custGeom>
              <a:avLst/>
              <a:gdLst>
                <a:gd name="T0" fmla="*/ 67 w 67"/>
                <a:gd name="T1" fmla="*/ 38 h 38"/>
                <a:gd name="T2" fmla="*/ 0 w 67"/>
                <a:gd name="T3" fmla="*/ 38 h 38"/>
                <a:gd name="T4" fmla="*/ 0 w 67"/>
                <a:gd name="T5" fmla="*/ 0 h 38"/>
                <a:gd name="T6" fmla="*/ 67 w 67"/>
                <a:gd name="T7" fmla="*/ 38 h 38"/>
              </a:gdLst>
              <a:ahLst/>
              <a:cxnLst>
                <a:cxn ang="0">
                  <a:pos x="T0" y="T1"/>
                </a:cxn>
                <a:cxn ang="0">
                  <a:pos x="T2" y="T3"/>
                </a:cxn>
                <a:cxn ang="0">
                  <a:pos x="T4" y="T5"/>
                </a:cxn>
                <a:cxn ang="0">
                  <a:pos x="T6" y="T7"/>
                </a:cxn>
              </a:cxnLst>
              <a:rect l="0" t="0" r="r" b="b"/>
              <a:pathLst>
                <a:path w="67" h="38">
                  <a:moveTo>
                    <a:pt x="67" y="38"/>
                  </a:moveTo>
                  <a:cubicBezTo>
                    <a:pt x="0" y="38"/>
                    <a:pt x="0" y="38"/>
                    <a:pt x="0" y="38"/>
                  </a:cubicBezTo>
                  <a:cubicBezTo>
                    <a:pt x="0" y="0"/>
                    <a:pt x="0" y="0"/>
                    <a:pt x="0" y="0"/>
                  </a:cubicBezTo>
                  <a:cubicBezTo>
                    <a:pt x="26" y="4"/>
                    <a:pt x="50" y="22"/>
                    <a:pt x="67" y="3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4" name="Freeform 3">
              <a:extLst>
                <a:ext uri="{FF2B5EF4-FFF2-40B4-BE49-F238E27FC236}">
                  <a16:creationId xmlns:a16="http://schemas.microsoft.com/office/drawing/2014/main" id="{B17255A4-6126-0A48-BF2F-FE141E519CBA}"/>
                </a:ext>
              </a:extLst>
            </p:cNvPr>
            <p:cNvSpPr>
              <a:spLocks/>
            </p:cNvSpPr>
            <p:nvPr/>
          </p:nvSpPr>
          <p:spPr bwMode="auto">
            <a:xfrm>
              <a:off x="5381043" y="5290735"/>
              <a:ext cx="257109" cy="349159"/>
            </a:xfrm>
            <a:custGeom>
              <a:avLst/>
              <a:gdLst>
                <a:gd name="T0" fmla="*/ 81 w 81"/>
                <a:gd name="T1" fmla="*/ 0 h 110"/>
                <a:gd name="T2" fmla="*/ 81 w 81"/>
                <a:gd name="T3" fmla="*/ 110 h 110"/>
                <a:gd name="T4" fmla="*/ 0 w 81"/>
                <a:gd name="T5" fmla="*/ 110 h 110"/>
                <a:gd name="T6" fmla="*/ 81 w 81"/>
                <a:gd name="T7" fmla="*/ 0 h 110"/>
              </a:gdLst>
              <a:ahLst/>
              <a:cxnLst>
                <a:cxn ang="0">
                  <a:pos x="T0" y="T1"/>
                </a:cxn>
                <a:cxn ang="0">
                  <a:pos x="T2" y="T3"/>
                </a:cxn>
                <a:cxn ang="0">
                  <a:pos x="T4" y="T5"/>
                </a:cxn>
                <a:cxn ang="0">
                  <a:pos x="T6" y="T7"/>
                </a:cxn>
              </a:cxnLst>
              <a:rect l="0" t="0" r="r" b="b"/>
              <a:pathLst>
                <a:path w="81" h="110">
                  <a:moveTo>
                    <a:pt x="81" y="0"/>
                  </a:moveTo>
                  <a:lnTo>
                    <a:pt x="81" y="110"/>
                  </a:lnTo>
                  <a:lnTo>
                    <a:pt x="0" y="110"/>
                  </a:lnTo>
                  <a:lnTo>
                    <a:pt x="81"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5" name="Freeform 4">
              <a:extLst>
                <a:ext uri="{FF2B5EF4-FFF2-40B4-BE49-F238E27FC236}">
                  <a16:creationId xmlns:a16="http://schemas.microsoft.com/office/drawing/2014/main" id="{781E810E-A4D3-524C-B819-53D5A725F66A}"/>
                </a:ext>
              </a:extLst>
            </p:cNvPr>
            <p:cNvSpPr>
              <a:spLocks/>
            </p:cNvSpPr>
            <p:nvPr/>
          </p:nvSpPr>
          <p:spPr bwMode="auto">
            <a:xfrm>
              <a:off x="4863654" y="5290735"/>
              <a:ext cx="774498" cy="349159"/>
            </a:xfrm>
            <a:custGeom>
              <a:avLst/>
              <a:gdLst>
                <a:gd name="T0" fmla="*/ 244 w 244"/>
                <a:gd name="T1" fmla="*/ 0 h 110"/>
                <a:gd name="T2" fmla="*/ 163 w 244"/>
                <a:gd name="T3" fmla="*/ 110 h 110"/>
                <a:gd name="T4" fmla="*/ 0 w 244"/>
                <a:gd name="T5" fmla="*/ 110 h 110"/>
                <a:gd name="T6" fmla="*/ 244 w 244"/>
                <a:gd name="T7" fmla="*/ 0 h 110"/>
              </a:gdLst>
              <a:ahLst/>
              <a:cxnLst>
                <a:cxn ang="0">
                  <a:pos x="T0" y="T1"/>
                </a:cxn>
                <a:cxn ang="0">
                  <a:pos x="T2" y="T3"/>
                </a:cxn>
                <a:cxn ang="0">
                  <a:pos x="T4" y="T5"/>
                </a:cxn>
                <a:cxn ang="0">
                  <a:pos x="T6" y="T7"/>
                </a:cxn>
              </a:cxnLst>
              <a:rect l="0" t="0" r="r" b="b"/>
              <a:pathLst>
                <a:path w="244" h="110">
                  <a:moveTo>
                    <a:pt x="244" y="0"/>
                  </a:moveTo>
                  <a:lnTo>
                    <a:pt x="163" y="110"/>
                  </a:lnTo>
                  <a:lnTo>
                    <a:pt x="0" y="110"/>
                  </a:lnTo>
                  <a:lnTo>
                    <a:pt x="244" y="0"/>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6" name="Freeform 5">
              <a:extLst>
                <a:ext uri="{FF2B5EF4-FFF2-40B4-BE49-F238E27FC236}">
                  <a16:creationId xmlns:a16="http://schemas.microsoft.com/office/drawing/2014/main" id="{CD4B441E-E43A-A546-9192-12541806AD57}"/>
                </a:ext>
              </a:extLst>
            </p:cNvPr>
            <p:cNvSpPr>
              <a:spLocks/>
            </p:cNvSpPr>
            <p:nvPr/>
          </p:nvSpPr>
          <p:spPr bwMode="auto">
            <a:xfrm>
              <a:off x="4530365" y="3560810"/>
              <a:ext cx="1107787" cy="2079084"/>
            </a:xfrm>
            <a:custGeom>
              <a:avLst/>
              <a:gdLst>
                <a:gd name="T0" fmla="*/ 120 w 120"/>
                <a:gd name="T1" fmla="*/ 188 h 226"/>
                <a:gd name="T2" fmla="*/ 36 w 120"/>
                <a:gd name="T3" fmla="*/ 226 h 226"/>
                <a:gd name="T4" fmla="*/ 54 w 120"/>
                <a:gd name="T5" fmla="*/ 118 h 226"/>
                <a:gd name="T6" fmla="*/ 14 w 120"/>
                <a:gd name="T7" fmla="*/ 62 h 226"/>
                <a:gd name="T8" fmla="*/ 0 w 120"/>
                <a:gd name="T9" fmla="*/ 1 h 226"/>
                <a:gd name="T10" fmla="*/ 120 w 120"/>
                <a:gd name="T11" fmla="*/ 188 h 226"/>
              </a:gdLst>
              <a:ahLst/>
              <a:cxnLst>
                <a:cxn ang="0">
                  <a:pos x="T0" y="T1"/>
                </a:cxn>
                <a:cxn ang="0">
                  <a:pos x="T2" y="T3"/>
                </a:cxn>
                <a:cxn ang="0">
                  <a:pos x="T4" y="T5"/>
                </a:cxn>
                <a:cxn ang="0">
                  <a:pos x="T6" y="T7"/>
                </a:cxn>
                <a:cxn ang="0">
                  <a:pos x="T8" y="T9"/>
                </a:cxn>
                <a:cxn ang="0">
                  <a:pos x="T10" y="T11"/>
                </a:cxn>
              </a:cxnLst>
              <a:rect l="0" t="0" r="r" b="b"/>
              <a:pathLst>
                <a:path w="120" h="226">
                  <a:moveTo>
                    <a:pt x="120" y="188"/>
                  </a:moveTo>
                  <a:cubicBezTo>
                    <a:pt x="36" y="226"/>
                    <a:pt x="36" y="226"/>
                    <a:pt x="36" y="226"/>
                  </a:cubicBezTo>
                  <a:cubicBezTo>
                    <a:pt x="54" y="118"/>
                    <a:pt x="54" y="118"/>
                    <a:pt x="54" y="118"/>
                  </a:cubicBezTo>
                  <a:cubicBezTo>
                    <a:pt x="14" y="62"/>
                    <a:pt x="14" y="62"/>
                    <a:pt x="14" y="62"/>
                  </a:cubicBezTo>
                  <a:cubicBezTo>
                    <a:pt x="0" y="1"/>
                    <a:pt x="0" y="1"/>
                    <a:pt x="0" y="1"/>
                  </a:cubicBezTo>
                  <a:cubicBezTo>
                    <a:pt x="26" y="0"/>
                    <a:pt x="120" y="188"/>
                    <a:pt x="120" y="18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7" name="Freeform 6">
              <a:extLst>
                <a:ext uri="{FF2B5EF4-FFF2-40B4-BE49-F238E27FC236}">
                  <a16:creationId xmlns:a16="http://schemas.microsoft.com/office/drawing/2014/main" id="{0F963A50-4009-6549-B2BA-3642E55ED4FE}"/>
                </a:ext>
              </a:extLst>
            </p:cNvPr>
            <p:cNvSpPr>
              <a:spLocks/>
            </p:cNvSpPr>
            <p:nvPr/>
          </p:nvSpPr>
          <p:spPr bwMode="auto">
            <a:xfrm>
              <a:off x="4108202" y="4132161"/>
              <a:ext cx="920510" cy="1507733"/>
            </a:xfrm>
            <a:custGeom>
              <a:avLst/>
              <a:gdLst>
                <a:gd name="T0" fmla="*/ 174 w 290"/>
                <a:gd name="T1" fmla="*/ 0 h 475"/>
                <a:gd name="T2" fmla="*/ 290 w 290"/>
                <a:gd name="T3" fmla="*/ 162 h 475"/>
                <a:gd name="T4" fmla="*/ 238 w 290"/>
                <a:gd name="T5" fmla="*/ 475 h 475"/>
                <a:gd name="T6" fmla="*/ 0 w 290"/>
                <a:gd name="T7" fmla="*/ 475 h 475"/>
                <a:gd name="T8" fmla="*/ 174 w 290"/>
                <a:gd name="T9" fmla="*/ 0 h 475"/>
              </a:gdLst>
              <a:ahLst/>
              <a:cxnLst>
                <a:cxn ang="0">
                  <a:pos x="T0" y="T1"/>
                </a:cxn>
                <a:cxn ang="0">
                  <a:pos x="T2" y="T3"/>
                </a:cxn>
                <a:cxn ang="0">
                  <a:pos x="T4" y="T5"/>
                </a:cxn>
                <a:cxn ang="0">
                  <a:pos x="T6" y="T7"/>
                </a:cxn>
                <a:cxn ang="0">
                  <a:pos x="T8" y="T9"/>
                </a:cxn>
              </a:cxnLst>
              <a:rect l="0" t="0" r="r" b="b"/>
              <a:pathLst>
                <a:path w="290" h="475">
                  <a:moveTo>
                    <a:pt x="174" y="0"/>
                  </a:moveTo>
                  <a:lnTo>
                    <a:pt x="290" y="162"/>
                  </a:lnTo>
                  <a:lnTo>
                    <a:pt x="238" y="475"/>
                  </a:lnTo>
                  <a:lnTo>
                    <a:pt x="0" y="475"/>
                  </a:lnTo>
                  <a:lnTo>
                    <a:pt x="17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8" name="Freeform 7">
              <a:extLst>
                <a:ext uri="{FF2B5EF4-FFF2-40B4-BE49-F238E27FC236}">
                  <a16:creationId xmlns:a16="http://schemas.microsoft.com/office/drawing/2014/main" id="{64EBAED2-978E-CB45-948C-D8402F67A86F}"/>
                </a:ext>
              </a:extLst>
            </p:cNvPr>
            <p:cNvSpPr>
              <a:spLocks/>
            </p:cNvSpPr>
            <p:nvPr/>
          </p:nvSpPr>
          <p:spPr bwMode="auto">
            <a:xfrm>
              <a:off x="3279741" y="4084550"/>
              <a:ext cx="1380766" cy="1555345"/>
            </a:xfrm>
            <a:custGeom>
              <a:avLst/>
              <a:gdLst>
                <a:gd name="T0" fmla="*/ 150 w 150"/>
                <a:gd name="T1" fmla="*/ 5 h 169"/>
                <a:gd name="T2" fmla="*/ 90 w 150"/>
                <a:gd name="T3" fmla="*/ 169 h 169"/>
                <a:gd name="T4" fmla="*/ 0 w 150"/>
                <a:gd name="T5" fmla="*/ 169 h 169"/>
                <a:gd name="T6" fmla="*/ 32 w 150"/>
                <a:gd name="T7" fmla="*/ 133 h 169"/>
                <a:gd name="T8" fmla="*/ 36 w 150"/>
                <a:gd name="T9" fmla="*/ 124 h 169"/>
                <a:gd name="T10" fmla="*/ 60 w 150"/>
                <a:gd name="T11" fmla="*/ 98 h 169"/>
                <a:gd name="T12" fmla="*/ 60 w 150"/>
                <a:gd name="T13" fmla="*/ 98 h 169"/>
                <a:gd name="T14" fmla="*/ 126 w 150"/>
                <a:gd name="T15" fmla="*/ 0 h 169"/>
                <a:gd name="T16" fmla="*/ 150 w 150"/>
                <a:gd name="T1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69">
                  <a:moveTo>
                    <a:pt x="150" y="5"/>
                  </a:moveTo>
                  <a:cubicBezTo>
                    <a:pt x="90" y="169"/>
                    <a:pt x="90" y="169"/>
                    <a:pt x="90" y="169"/>
                  </a:cubicBezTo>
                  <a:cubicBezTo>
                    <a:pt x="0" y="169"/>
                    <a:pt x="0" y="169"/>
                    <a:pt x="0" y="169"/>
                  </a:cubicBezTo>
                  <a:cubicBezTo>
                    <a:pt x="23" y="157"/>
                    <a:pt x="32" y="133"/>
                    <a:pt x="32" y="133"/>
                  </a:cubicBezTo>
                  <a:cubicBezTo>
                    <a:pt x="36" y="124"/>
                    <a:pt x="36" y="124"/>
                    <a:pt x="36" y="124"/>
                  </a:cubicBezTo>
                  <a:cubicBezTo>
                    <a:pt x="36" y="124"/>
                    <a:pt x="46" y="115"/>
                    <a:pt x="60" y="98"/>
                  </a:cubicBezTo>
                  <a:cubicBezTo>
                    <a:pt x="60" y="98"/>
                    <a:pt x="60" y="98"/>
                    <a:pt x="60" y="98"/>
                  </a:cubicBezTo>
                  <a:cubicBezTo>
                    <a:pt x="79" y="77"/>
                    <a:pt x="105" y="43"/>
                    <a:pt x="126" y="0"/>
                  </a:cubicBezTo>
                  <a:lnTo>
                    <a:pt x="150" y="5"/>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9" name="Freeform 8">
              <a:extLst>
                <a:ext uri="{FF2B5EF4-FFF2-40B4-BE49-F238E27FC236}">
                  <a16:creationId xmlns:a16="http://schemas.microsoft.com/office/drawing/2014/main" id="{33D79098-E9A2-454D-A0DD-9DB35E6B28E4}"/>
                </a:ext>
              </a:extLst>
            </p:cNvPr>
            <p:cNvSpPr>
              <a:spLocks/>
            </p:cNvSpPr>
            <p:nvPr/>
          </p:nvSpPr>
          <p:spPr bwMode="auto">
            <a:xfrm>
              <a:off x="4438316" y="3570332"/>
              <a:ext cx="222192" cy="561830"/>
            </a:xfrm>
            <a:custGeom>
              <a:avLst/>
              <a:gdLst>
                <a:gd name="T0" fmla="*/ 10 w 24"/>
                <a:gd name="T1" fmla="*/ 0 h 61"/>
                <a:gd name="T2" fmla="*/ 24 w 24"/>
                <a:gd name="T3" fmla="*/ 61 h 61"/>
                <a:gd name="T4" fmla="*/ 0 w 24"/>
                <a:gd name="T5" fmla="*/ 56 h 61"/>
                <a:gd name="T6" fmla="*/ 10 w 24"/>
                <a:gd name="T7" fmla="*/ 0 h 61"/>
              </a:gdLst>
              <a:ahLst/>
              <a:cxnLst>
                <a:cxn ang="0">
                  <a:pos x="T0" y="T1"/>
                </a:cxn>
                <a:cxn ang="0">
                  <a:pos x="T2" y="T3"/>
                </a:cxn>
                <a:cxn ang="0">
                  <a:pos x="T4" y="T5"/>
                </a:cxn>
                <a:cxn ang="0">
                  <a:pos x="T6" y="T7"/>
                </a:cxn>
              </a:cxnLst>
              <a:rect l="0" t="0" r="r" b="b"/>
              <a:pathLst>
                <a:path w="24" h="61">
                  <a:moveTo>
                    <a:pt x="10" y="0"/>
                  </a:moveTo>
                  <a:cubicBezTo>
                    <a:pt x="24" y="61"/>
                    <a:pt x="24" y="61"/>
                    <a:pt x="24" y="61"/>
                  </a:cubicBezTo>
                  <a:cubicBezTo>
                    <a:pt x="0" y="56"/>
                    <a:pt x="0" y="56"/>
                    <a:pt x="0" y="56"/>
                  </a:cubicBezTo>
                  <a:cubicBezTo>
                    <a:pt x="10" y="37"/>
                    <a:pt x="10" y="0"/>
                    <a:pt x="10" y="0"/>
                  </a:cubicBezTo>
                  <a:close/>
                </a:path>
              </a:pathLst>
            </a:custGeom>
            <a:solidFill>
              <a:srgbClr val="0070C0"/>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0" name="Freeform 9">
              <a:extLst>
                <a:ext uri="{FF2B5EF4-FFF2-40B4-BE49-F238E27FC236}">
                  <a16:creationId xmlns:a16="http://schemas.microsoft.com/office/drawing/2014/main" id="{E37A91DA-E568-2A40-9055-C079E028BFE9}"/>
                </a:ext>
              </a:extLst>
            </p:cNvPr>
            <p:cNvSpPr>
              <a:spLocks/>
            </p:cNvSpPr>
            <p:nvPr/>
          </p:nvSpPr>
          <p:spPr bwMode="auto">
            <a:xfrm>
              <a:off x="3832047" y="4084549"/>
              <a:ext cx="606268" cy="901465"/>
            </a:xfrm>
            <a:custGeom>
              <a:avLst/>
              <a:gdLst>
                <a:gd name="T0" fmla="*/ 0 w 66"/>
                <a:gd name="T1" fmla="*/ 53 h 98"/>
                <a:gd name="T2" fmla="*/ 66 w 66"/>
                <a:gd name="T3" fmla="*/ 0 h 98"/>
                <a:gd name="T4" fmla="*/ 0 w 66"/>
                <a:gd name="T5" fmla="*/ 98 h 98"/>
                <a:gd name="T6" fmla="*/ 0 w 66"/>
                <a:gd name="T7" fmla="*/ 53 h 98"/>
              </a:gdLst>
              <a:ahLst/>
              <a:cxnLst>
                <a:cxn ang="0">
                  <a:pos x="T0" y="T1"/>
                </a:cxn>
                <a:cxn ang="0">
                  <a:pos x="T2" y="T3"/>
                </a:cxn>
                <a:cxn ang="0">
                  <a:pos x="T4" y="T5"/>
                </a:cxn>
                <a:cxn ang="0">
                  <a:pos x="T6" y="T7"/>
                </a:cxn>
              </a:cxnLst>
              <a:rect l="0" t="0" r="r" b="b"/>
              <a:pathLst>
                <a:path w="66" h="98">
                  <a:moveTo>
                    <a:pt x="0" y="53"/>
                  </a:moveTo>
                  <a:cubicBezTo>
                    <a:pt x="66" y="0"/>
                    <a:pt x="66" y="0"/>
                    <a:pt x="66" y="0"/>
                  </a:cubicBezTo>
                  <a:cubicBezTo>
                    <a:pt x="45" y="43"/>
                    <a:pt x="19" y="77"/>
                    <a:pt x="0" y="98"/>
                  </a:cubicBezTo>
                  <a:lnTo>
                    <a:pt x="0" y="53"/>
                  </a:ln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1" name="Freeform 10">
              <a:extLst>
                <a:ext uri="{FF2B5EF4-FFF2-40B4-BE49-F238E27FC236}">
                  <a16:creationId xmlns:a16="http://schemas.microsoft.com/office/drawing/2014/main" id="{E4E7A84A-67C1-0149-AA66-2E20FCAD188A}"/>
                </a:ext>
              </a:extLst>
            </p:cNvPr>
            <p:cNvSpPr>
              <a:spLocks/>
            </p:cNvSpPr>
            <p:nvPr/>
          </p:nvSpPr>
          <p:spPr bwMode="auto">
            <a:xfrm>
              <a:off x="3609855" y="4573372"/>
              <a:ext cx="222192" cy="653880"/>
            </a:xfrm>
            <a:custGeom>
              <a:avLst/>
              <a:gdLst>
                <a:gd name="T0" fmla="*/ 24 w 24"/>
                <a:gd name="T1" fmla="*/ 0 h 71"/>
                <a:gd name="T2" fmla="*/ 24 w 24"/>
                <a:gd name="T3" fmla="*/ 45 h 71"/>
                <a:gd name="T4" fmla="*/ 24 w 24"/>
                <a:gd name="T5" fmla="*/ 45 h 71"/>
                <a:gd name="T6" fmla="*/ 0 w 24"/>
                <a:gd name="T7" fmla="*/ 71 h 71"/>
                <a:gd name="T8" fmla="*/ 24 w 24"/>
                <a:gd name="T9" fmla="*/ 0 h 71"/>
              </a:gdLst>
              <a:ahLst/>
              <a:cxnLst>
                <a:cxn ang="0">
                  <a:pos x="T0" y="T1"/>
                </a:cxn>
                <a:cxn ang="0">
                  <a:pos x="T2" y="T3"/>
                </a:cxn>
                <a:cxn ang="0">
                  <a:pos x="T4" y="T5"/>
                </a:cxn>
                <a:cxn ang="0">
                  <a:pos x="T6" y="T7"/>
                </a:cxn>
                <a:cxn ang="0">
                  <a:pos x="T8" y="T9"/>
                </a:cxn>
              </a:cxnLst>
              <a:rect l="0" t="0" r="r" b="b"/>
              <a:pathLst>
                <a:path w="24" h="71">
                  <a:moveTo>
                    <a:pt x="24" y="0"/>
                  </a:moveTo>
                  <a:cubicBezTo>
                    <a:pt x="24" y="45"/>
                    <a:pt x="24" y="45"/>
                    <a:pt x="24" y="45"/>
                  </a:cubicBezTo>
                  <a:cubicBezTo>
                    <a:pt x="24" y="45"/>
                    <a:pt x="24" y="45"/>
                    <a:pt x="24" y="45"/>
                  </a:cubicBezTo>
                  <a:cubicBezTo>
                    <a:pt x="10" y="62"/>
                    <a:pt x="0" y="71"/>
                    <a:pt x="0" y="71"/>
                  </a:cubicBezTo>
                  <a:lnTo>
                    <a:pt x="2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sp>
        <p:nvSpPr>
          <p:cNvPr id="12" name="Rectangle 11">
            <a:extLst>
              <a:ext uri="{FF2B5EF4-FFF2-40B4-BE49-F238E27FC236}">
                <a16:creationId xmlns:a16="http://schemas.microsoft.com/office/drawing/2014/main" id="{12BFB873-D675-1442-9DCC-D0DB8D3DBA30}"/>
              </a:ext>
            </a:extLst>
          </p:cNvPr>
          <p:cNvSpPr/>
          <p:nvPr/>
        </p:nvSpPr>
        <p:spPr>
          <a:xfrm>
            <a:off x="1588" y="4008120"/>
            <a:ext cx="12188825" cy="1097280"/>
          </a:xfrm>
          <a:prstGeom prst="rect">
            <a:avLst/>
          </a:prstGeom>
          <a:solidFill>
            <a:srgbClr val="0C437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3" name="Rectangle 12">
            <a:extLst>
              <a:ext uri="{FF2B5EF4-FFF2-40B4-BE49-F238E27FC236}">
                <a16:creationId xmlns:a16="http://schemas.microsoft.com/office/drawing/2014/main" id="{4282C15D-4C7C-EC4F-939B-824A0EA6A9A7}"/>
              </a:ext>
            </a:extLst>
          </p:cNvPr>
          <p:cNvSpPr/>
          <p:nvPr/>
        </p:nvSpPr>
        <p:spPr>
          <a:xfrm>
            <a:off x="1588" y="5105400"/>
            <a:ext cx="12188825" cy="1097280"/>
          </a:xfrm>
          <a:prstGeom prst="rect">
            <a:avLst/>
          </a:prstGeom>
          <a:solidFill>
            <a:srgbClr val="082C4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4" name="Rectangle 13">
            <a:extLst>
              <a:ext uri="{FF2B5EF4-FFF2-40B4-BE49-F238E27FC236}">
                <a16:creationId xmlns:a16="http://schemas.microsoft.com/office/drawing/2014/main" id="{DE1E7693-7302-6E41-A435-135DEACDBD94}"/>
              </a:ext>
            </a:extLst>
          </p:cNvPr>
          <p:cNvSpPr/>
          <p:nvPr/>
        </p:nvSpPr>
        <p:spPr>
          <a:xfrm>
            <a:off x="1588" y="2910840"/>
            <a:ext cx="12188825" cy="1097280"/>
          </a:xfrm>
          <a:prstGeom prst="rect">
            <a:avLst/>
          </a:prstGeom>
          <a:solidFill>
            <a:srgbClr val="10599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5" name="Rectangle 14">
            <a:extLst>
              <a:ext uri="{FF2B5EF4-FFF2-40B4-BE49-F238E27FC236}">
                <a16:creationId xmlns:a16="http://schemas.microsoft.com/office/drawing/2014/main" id="{41E659EB-5E8D-DF45-8021-2DA4F91484B5}"/>
              </a:ext>
            </a:extLst>
          </p:cNvPr>
          <p:cNvSpPr/>
          <p:nvPr/>
        </p:nvSpPr>
        <p:spPr>
          <a:xfrm>
            <a:off x="1588" y="1821097"/>
            <a:ext cx="12188825" cy="1097280"/>
          </a:xfrm>
          <a:prstGeom prst="rect">
            <a:avLst/>
          </a:prstGeom>
          <a:solidFill>
            <a:srgbClr val="479DE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6" name="Rectangle 15">
            <a:extLst>
              <a:ext uri="{FF2B5EF4-FFF2-40B4-BE49-F238E27FC236}">
                <a16:creationId xmlns:a16="http://schemas.microsoft.com/office/drawing/2014/main" id="{2508CA64-1E54-BB4C-B529-8CA51413CCE3}"/>
              </a:ext>
            </a:extLst>
          </p:cNvPr>
          <p:cNvSpPr/>
          <p:nvPr/>
        </p:nvSpPr>
        <p:spPr>
          <a:xfrm>
            <a:off x="4422829" y="2315595"/>
            <a:ext cx="6929602" cy="646331"/>
          </a:xfrm>
          <a:prstGeom prst="rect">
            <a:avLst/>
          </a:prstGeom>
        </p:spPr>
        <p:txBody>
          <a:bodyPr wrap="square">
            <a:spAutoFit/>
          </a:bodyPr>
          <a:lstStyle/>
          <a:p>
            <a:endParaRPr lang="id-ID" sz="1200" dirty="0">
              <a:solidFill>
                <a:schemeClr val="tx1">
                  <a:lumMod val="75000"/>
                </a:schemeClr>
              </a:solidFill>
              <a:latin typeface="Montserrat" panose="02000505000000020004" pitchFamily="2" charset="77"/>
            </a:endParaRPr>
          </a:p>
          <a:p>
            <a:endParaRPr lang="en-US" sz="1200" dirty="0">
              <a:solidFill>
                <a:schemeClr val="tx1">
                  <a:lumMod val="75000"/>
                </a:schemeClr>
              </a:solidFill>
              <a:latin typeface="Montserrat" panose="02000505000000020004" pitchFamily="2" charset="77"/>
            </a:endParaRPr>
          </a:p>
          <a:p>
            <a:endParaRPr lang="id-ID" sz="1200" dirty="0">
              <a:solidFill>
                <a:schemeClr val="tx1">
                  <a:lumMod val="75000"/>
                </a:schemeClr>
              </a:solidFill>
              <a:latin typeface="Montserrat" panose="02000505000000020004" pitchFamily="2" charset="77"/>
            </a:endParaRPr>
          </a:p>
        </p:txBody>
      </p:sp>
      <p:sp>
        <p:nvSpPr>
          <p:cNvPr id="30" name="TextBox 29">
            <a:extLst>
              <a:ext uri="{FF2B5EF4-FFF2-40B4-BE49-F238E27FC236}">
                <a16:creationId xmlns:a16="http://schemas.microsoft.com/office/drawing/2014/main" id="{D96DF14B-0EE9-3B46-A631-AB8C0B069A92}"/>
              </a:ext>
            </a:extLst>
          </p:cNvPr>
          <p:cNvSpPr txBox="1"/>
          <p:nvPr/>
        </p:nvSpPr>
        <p:spPr>
          <a:xfrm>
            <a:off x="6059165" y="2096543"/>
            <a:ext cx="3547766"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Commit messages</a:t>
            </a:r>
          </a:p>
        </p:txBody>
      </p:sp>
      <p:sp>
        <p:nvSpPr>
          <p:cNvPr id="32" name="TextBox 31">
            <a:extLst>
              <a:ext uri="{FF2B5EF4-FFF2-40B4-BE49-F238E27FC236}">
                <a16:creationId xmlns:a16="http://schemas.microsoft.com/office/drawing/2014/main" id="{3E9BA0CD-4BDC-DA4E-BF89-57381B62D975}"/>
              </a:ext>
            </a:extLst>
          </p:cNvPr>
          <p:cNvSpPr txBox="1"/>
          <p:nvPr/>
        </p:nvSpPr>
        <p:spPr>
          <a:xfrm>
            <a:off x="6059165" y="3185052"/>
            <a:ext cx="2978701"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PRs</a:t>
            </a:r>
          </a:p>
        </p:txBody>
      </p:sp>
      <p:sp>
        <p:nvSpPr>
          <p:cNvPr id="34" name="TextBox 33">
            <a:extLst>
              <a:ext uri="{FF2B5EF4-FFF2-40B4-BE49-F238E27FC236}">
                <a16:creationId xmlns:a16="http://schemas.microsoft.com/office/drawing/2014/main" id="{78FF52D5-9F61-A74B-9B73-E7BB94E23003}"/>
              </a:ext>
            </a:extLst>
          </p:cNvPr>
          <p:cNvSpPr txBox="1"/>
          <p:nvPr/>
        </p:nvSpPr>
        <p:spPr>
          <a:xfrm>
            <a:off x="6059165" y="4289056"/>
            <a:ext cx="3882794"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commits</a:t>
            </a:r>
          </a:p>
        </p:txBody>
      </p:sp>
      <p:sp>
        <p:nvSpPr>
          <p:cNvPr id="36" name="TextBox 35">
            <a:extLst>
              <a:ext uri="{FF2B5EF4-FFF2-40B4-BE49-F238E27FC236}">
                <a16:creationId xmlns:a16="http://schemas.microsoft.com/office/drawing/2014/main" id="{D7C0A665-9AFE-744A-B763-EBC6DB69E251}"/>
              </a:ext>
            </a:extLst>
          </p:cNvPr>
          <p:cNvSpPr txBox="1"/>
          <p:nvPr/>
        </p:nvSpPr>
        <p:spPr>
          <a:xfrm>
            <a:off x="6059165" y="5377490"/>
            <a:ext cx="2254143"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Jira Tickets</a:t>
            </a:r>
          </a:p>
        </p:txBody>
      </p:sp>
      <p:sp>
        <p:nvSpPr>
          <p:cNvPr id="39" name="TextBox 38">
            <a:extLst>
              <a:ext uri="{FF2B5EF4-FFF2-40B4-BE49-F238E27FC236}">
                <a16:creationId xmlns:a16="http://schemas.microsoft.com/office/drawing/2014/main" id="{9502C2A7-3722-6E4D-A18E-9216F0D7F651}"/>
              </a:ext>
            </a:extLst>
          </p:cNvPr>
          <p:cNvSpPr txBox="1"/>
          <p:nvPr/>
        </p:nvSpPr>
        <p:spPr>
          <a:xfrm>
            <a:off x="5296111" y="136525"/>
            <a:ext cx="6588022" cy="1354217"/>
          </a:xfrm>
          <a:prstGeom prst="rect">
            <a:avLst/>
          </a:prstGeom>
          <a:noFill/>
        </p:spPr>
        <p:txBody>
          <a:bodyPr wrap="none" lIns="45720" tIns="0" rIns="0" bIns="0" rtlCol="0">
            <a:spAutoFit/>
          </a:bodyPr>
          <a:lstStyle/>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Changelog: Alternative</a:t>
            </a:r>
          </a:p>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Source of Truth</a:t>
            </a:r>
          </a:p>
        </p:txBody>
      </p:sp>
      <p:sp>
        <p:nvSpPr>
          <p:cNvPr id="18" name="Slide Number Placeholder 17">
            <a:extLst>
              <a:ext uri="{FF2B5EF4-FFF2-40B4-BE49-F238E27FC236}">
                <a16:creationId xmlns:a16="http://schemas.microsoft.com/office/drawing/2014/main" id="{B01A6BF3-2FF3-9647-BC34-E7526ED060BC}"/>
              </a:ext>
            </a:extLst>
          </p:cNvPr>
          <p:cNvSpPr>
            <a:spLocks noGrp="1"/>
          </p:cNvSpPr>
          <p:nvPr>
            <p:ph type="sldNum" sz="quarter" idx="12"/>
          </p:nvPr>
        </p:nvSpPr>
        <p:spPr/>
        <p:txBody>
          <a:bodyPr/>
          <a:lstStyle/>
          <a:p>
            <a:fld id="{9D67C4B4-9740-764F-BAFC-A846A7844064}" type="slidenum">
              <a:rPr lang="en-RU" smtClean="0"/>
              <a:pPr/>
              <a:t>17</a:t>
            </a:fld>
            <a:endParaRPr lang="en-RU"/>
          </a:p>
        </p:txBody>
      </p:sp>
      <p:sp>
        <p:nvSpPr>
          <p:cNvPr id="19" name="Footer Placeholder 18">
            <a:extLst>
              <a:ext uri="{FF2B5EF4-FFF2-40B4-BE49-F238E27FC236}">
                <a16:creationId xmlns:a16="http://schemas.microsoft.com/office/drawing/2014/main" id="{A3CEBE61-19FE-C648-9ED4-318E9FD07AB7}"/>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220110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5EDF0"/>
            </a:gs>
            <a:gs pos="73000">
              <a:srgbClr val="D3DDE8"/>
            </a:gs>
          </a:gsLst>
          <a:lin ang="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9BE95C-5300-D749-9841-FC2170107C3E}"/>
              </a:ext>
            </a:extLst>
          </p:cNvPr>
          <p:cNvSpPr>
            <a:spLocks noGrp="1"/>
          </p:cNvSpPr>
          <p:nvPr>
            <p:ph type="sldNum" sz="quarter" idx="12"/>
          </p:nvPr>
        </p:nvSpPr>
        <p:spPr/>
        <p:txBody>
          <a:bodyPr/>
          <a:lstStyle/>
          <a:p>
            <a:fld id="{9D67C4B4-9740-764F-BAFC-A846A7844064}" type="slidenum">
              <a:rPr lang="en-RU" smtClean="0"/>
              <a:pPr/>
              <a:t>18</a:t>
            </a:fld>
            <a:endParaRPr lang="en-RU"/>
          </a:p>
        </p:txBody>
      </p:sp>
      <p:pic>
        <p:nvPicPr>
          <p:cNvPr id="5" name="Picture 4" descr="A picture containing drawing&#10;&#10;Description automatically generated">
            <a:extLst>
              <a:ext uri="{FF2B5EF4-FFF2-40B4-BE49-F238E27FC236}">
                <a16:creationId xmlns:a16="http://schemas.microsoft.com/office/drawing/2014/main" id="{21F3A730-AF7C-C247-B3E6-C595F8F98D7E}"/>
              </a:ext>
            </a:extLst>
          </p:cNvPr>
          <p:cNvPicPr>
            <a:picLocks noChangeAspect="1"/>
          </p:cNvPicPr>
          <p:nvPr/>
        </p:nvPicPr>
        <p:blipFill>
          <a:blip r:embed="rId2"/>
          <a:stretch>
            <a:fillRect/>
          </a:stretch>
        </p:blipFill>
        <p:spPr>
          <a:xfrm>
            <a:off x="573354" y="1149314"/>
            <a:ext cx="5815434" cy="3298874"/>
          </a:xfrm>
          <a:prstGeom prst="rect">
            <a:avLst/>
          </a:prstGeom>
          <a:effectLst>
            <a:outerShdw blurRad="1270000" sx="95000" sy="95000" algn="ctr" rotWithShape="0">
              <a:prstClr val="black">
                <a:alpha val="50000"/>
              </a:prstClr>
            </a:outerShdw>
          </a:effectLst>
        </p:spPr>
      </p:pic>
      <p:pic>
        <p:nvPicPr>
          <p:cNvPr id="7" name="Picture 6" descr="A screenshot of a cell phone&#10;&#10;Description automatically generated">
            <a:extLst>
              <a:ext uri="{FF2B5EF4-FFF2-40B4-BE49-F238E27FC236}">
                <a16:creationId xmlns:a16="http://schemas.microsoft.com/office/drawing/2014/main" id="{8B334979-5AD5-8C48-A04C-152FBC7D6A8C}"/>
              </a:ext>
            </a:extLst>
          </p:cNvPr>
          <p:cNvPicPr>
            <a:picLocks noChangeAspect="1"/>
          </p:cNvPicPr>
          <p:nvPr/>
        </p:nvPicPr>
        <p:blipFill>
          <a:blip r:embed="rId3"/>
          <a:stretch>
            <a:fillRect/>
          </a:stretch>
        </p:blipFill>
        <p:spPr>
          <a:xfrm>
            <a:off x="5829459" y="2809300"/>
            <a:ext cx="5803255" cy="3298874"/>
          </a:xfrm>
          <a:prstGeom prst="rect">
            <a:avLst/>
          </a:prstGeom>
          <a:effectLst>
            <a:outerShdw blurRad="1270000" sx="95000" sy="95000" algn="ctr" rotWithShape="0">
              <a:prstClr val="black">
                <a:alpha val="50000"/>
              </a:prstClr>
            </a:outerShdw>
          </a:effectLst>
        </p:spPr>
      </p:pic>
      <p:sp>
        <p:nvSpPr>
          <p:cNvPr id="8" name="TextBox 7">
            <a:extLst>
              <a:ext uri="{FF2B5EF4-FFF2-40B4-BE49-F238E27FC236}">
                <a16:creationId xmlns:a16="http://schemas.microsoft.com/office/drawing/2014/main" id="{C31E9B70-B3FE-4149-A0FD-6E68928B1B9E}"/>
              </a:ext>
            </a:extLst>
          </p:cNvPr>
          <p:cNvSpPr txBox="1"/>
          <p:nvPr/>
        </p:nvSpPr>
        <p:spPr>
          <a:xfrm>
            <a:off x="573354" y="136525"/>
            <a:ext cx="11059360" cy="677108"/>
          </a:xfrm>
          <a:prstGeom prst="rect">
            <a:avLst/>
          </a:prstGeom>
          <a:noFill/>
        </p:spPr>
        <p:txBody>
          <a:bodyPr wrap="square" lIns="45720" tIns="0" rIns="0" bIns="0" rtlCol="0">
            <a:spAutoFit/>
          </a:bodyPr>
          <a:lstStyle/>
          <a:p>
            <a:pPr algn="ct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Widely Adopted Conventions</a:t>
            </a:r>
          </a:p>
        </p:txBody>
      </p:sp>
      <p:sp>
        <p:nvSpPr>
          <p:cNvPr id="9" name="Footer Placeholder 8">
            <a:extLst>
              <a:ext uri="{FF2B5EF4-FFF2-40B4-BE49-F238E27FC236}">
                <a16:creationId xmlns:a16="http://schemas.microsoft.com/office/drawing/2014/main" id="{30D5BFE4-6F3B-BB48-8C20-628DD50C64BE}"/>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55778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8B3384-E524-134F-ADE3-D3A957A0BE2D}"/>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1B3E07D5-C628-8145-B439-9D7FBEBACDB9}"/>
              </a:ext>
            </a:extLst>
          </p:cNvPr>
          <p:cNvSpPr>
            <a:spLocks noGrp="1"/>
          </p:cNvSpPr>
          <p:nvPr>
            <p:ph type="sldNum" sz="quarter" idx="12"/>
          </p:nvPr>
        </p:nvSpPr>
        <p:spPr/>
        <p:txBody>
          <a:bodyPr/>
          <a:lstStyle/>
          <a:p>
            <a:fld id="{9D67C4B4-9740-764F-BAFC-A846A7844064}" type="slidenum">
              <a:rPr lang="en-RU" smtClean="0"/>
              <a:pPr/>
              <a:t>19</a:t>
            </a:fld>
            <a:endParaRPr lang="en-RU"/>
          </a:p>
        </p:txBody>
      </p:sp>
      <p:sp>
        <p:nvSpPr>
          <p:cNvPr id="4" name="Title 3">
            <a:extLst>
              <a:ext uri="{FF2B5EF4-FFF2-40B4-BE49-F238E27FC236}">
                <a16:creationId xmlns:a16="http://schemas.microsoft.com/office/drawing/2014/main" id="{902F51C8-AA98-D54A-AF0F-3CDA0248C327}"/>
              </a:ext>
            </a:extLst>
          </p:cNvPr>
          <p:cNvSpPr>
            <a:spLocks noGrp="1"/>
          </p:cNvSpPr>
          <p:nvPr>
            <p:ph type="title"/>
          </p:nvPr>
        </p:nvSpPr>
        <p:spPr/>
        <p:txBody>
          <a:bodyPr/>
          <a:lstStyle/>
          <a:p>
            <a:r>
              <a:rPr lang="en-RU" dirty="0"/>
              <a:t>Distilled: Type is for Versioning</a:t>
            </a:r>
          </a:p>
        </p:txBody>
      </p:sp>
      <p:sp>
        <p:nvSpPr>
          <p:cNvPr id="5" name="TextBox 4">
            <a:extLst>
              <a:ext uri="{FF2B5EF4-FFF2-40B4-BE49-F238E27FC236}">
                <a16:creationId xmlns:a16="http://schemas.microsoft.com/office/drawing/2014/main" id="{4E6A882F-4C7C-6645-A193-B966BEFC0EF5}"/>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E082A6"/>
                </a:solidFill>
                <a:latin typeface="Montserrat" panose="02000505000000020004" pitchFamily="2" charset="77"/>
              </a:rPr>
              <a:t>X</a:t>
            </a:r>
            <a:r>
              <a:rPr lang="en-RU" sz="8000" dirty="0">
                <a:solidFill>
                  <a:srgbClr val="272838"/>
                </a:solidFill>
                <a:latin typeface="Montserrat" panose="02000505000000020004" pitchFamily="2" charset="77"/>
              </a:rPr>
              <a:t> . </a:t>
            </a:r>
            <a:r>
              <a:rPr lang="en-RU" sz="8000" dirty="0">
                <a:solidFill>
                  <a:srgbClr val="E082A6"/>
                </a:solidFill>
                <a:latin typeface="Montserrat" panose="02000505000000020004" pitchFamily="2" charset="77"/>
              </a:rPr>
              <a:t>Y</a:t>
            </a:r>
            <a:r>
              <a:rPr lang="en-RU" sz="8000" dirty="0">
                <a:solidFill>
                  <a:srgbClr val="272838"/>
                </a:solidFill>
                <a:latin typeface="Montserrat" panose="02000505000000020004" pitchFamily="2" charset="77"/>
              </a:rPr>
              <a:t> . </a:t>
            </a:r>
            <a:r>
              <a:rPr lang="en-RU" sz="8000" dirty="0">
                <a:solidFill>
                  <a:srgbClr val="E082A6"/>
                </a:solidFill>
                <a:latin typeface="Montserrat" panose="02000505000000020004" pitchFamily="2" charset="77"/>
              </a:rPr>
              <a:t>Z</a:t>
            </a:r>
          </a:p>
        </p:txBody>
      </p:sp>
      <p:sp>
        <p:nvSpPr>
          <p:cNvPr id="6" name="TextBox 5">
            <a:extLst>
              <a:ext uri="{FF2B5EF4-FFF2-40B4-BE49-F238E27FC236}">
                <a16:creationId xmlns:a16="http://schemas.microsoft.com/office/drawing/2014/main" id="{5942C64C-0195-A043-AE87-C1DD01A894AC}"/>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7" name="TextBox 6">
            <a:extLst>
              <a:ext uri="{FF2B5EF4-FFF2-40B4-BE49-F238E27FC236}">
                <a16:creationId xmlns:a16="http://schemas.microsoft.com/office/drawing/2014/main" id="{6827C8B2-F952-AF42-9CE3-070C8D780D54}"/>
              </a:ext>
            </a:extLst>
          </p:cNvPr>
          <p:cNvSpPr txBox="1"/>
          <p:nvPr/>
        </p:nvSpPr>
        <p:spPr>
          <a:xfrm>
            <a:off x="838201" y="1615440"/>
            <a:ext cx="5257799" cy="1200329"/>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marL="285750" indent="-285750">
              <a:buFont typeface="Arial" panose="020B0604020202020204" pitchFamily="34" charset="0"/>
              <a:buChar char="•"/>
            </a:pPr>
            <a:r>
              <a:rPr lang="en-GB" dirty="0">
                <a:solidFill>
                  <a:srgbClr val="272838"/>
                </a:solidFill>
                <a:latin typeface="Montserrat" panose="02000505000000020004" pitchFamily="2" charset="77"/>
              </a:rPr>
              <a:t>Commit </a:t>
            </a:r>
            <a:r>
              <a:rPr lang="en-US"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have a type</a:t>
            </a:r>
          </a:p>
          <a:p>
            <a:pPr marL="285750" indent="-285750">
              <a:buFont typeface="Arial" panose="020B0604020202020204" pitchFamily="34" charset="0"/>
              <a:buChar char="•"/>
            </a:pPr>
            <a:r>
              <a:rPr lang="en-GB" dirty="0">
                <a:solidFill>
                  <a:srgbClr val="272838"/>
                </a:solidFill>
                <a:latin typeface="Montserrat" panose="02000505000000020004" pitchFamily="2" charset="77"/>
              </a:rPr>
              <a:t>Type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ANY string that is adopted</a:t>
            </a:r>
            <a:endParaRPr lang="en-GB" dirty="0">
              <a:solidFill>
                <a:srgbClr val="10599B"/>
              </a:solidFill>
              <a:latin typeface="Montserrat" panose="02000505000000020004" pitchFamily="2" charset="77"/>
            </a:endParaRPr>
          </a:p>
          <a:p>
            <a:pPr marL="285750" indent="-285750">
              <a:buFont typeface="Arial" panose="020B0604020202020204" pitchFamily="34" charset="0"/>
              <a:buChar char="•"/>
            </a:pPr>
            <a:r>
              <a:rPr lang="en-GB" dirty="0">
                <a:solidFill>
                  <a:srgbClr val="272838"/>
                </a:solidFill>
                <a:latin typeface="Montserrat" panose="02000505000000020004" pitchFamily="2" charset="77"/>
              </a:rPr>
              <a:t>Commit type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be one of the adopted types</a:t>
            </a:r>
          </a:p>
        </p:txBody>
      </p:sp>
      <p:sp>
        <p:nvSpPr>
          <p:cNvPr id="8" name="TextBox 7">
            <a:extLst>
              <a:ext uri="{FF2B5EF4-FFF2-40B4-BE49-F238E27FC236}">
                <a16:creationId xmlns:a16="http://schemas.microsoft.com/office/drawing/2014/main" id="{67BA5876-85BD-974C-B6CC-1DD6605F048C}"/>
              </a:ext>
            </a:extLst>
          </p:cNvPr>
          <p:cNvSpPr txBox="1"/>
          <p:nvPr/>
        </p:nvSpPr>
        <p:spPr>
          <a:xfrm>
            <a:off x="6421806" y="1615440"/>
            <a:ext cx="5257799" cy="2308324"/>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dirty="0">
                <a:solidFill>
                  <a:srgbClr val="272838"/>
                </a:solidFill>
                <a:latin typeface="Montserrat" panose="02000505000000020004" pitchFamily="2" charset="77"/>
              </a:rPr>
              <a:t>Adopted types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cover</a:t>
            </a:r>
          </a:p>
          <a:p>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Fixes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Features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Deprecations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Breaking changes</a:t>
            </a:r>
            <a:r>
              <a:rPr lang="en-GB" dirty="0">
                <a:solidFill>
                  <a:srgbClr val="272838"/>
                </a:solidFill>
                <a:latin typeface="Montserrat" panose="02000505000000020004" pitchFamily="2" charset="77"/>
              </a:rPr>
              <a:t> </a:t>
            </a:r>
          </a:p>
          <a:p>
            <a:pPr marL="342900" indent="-342900">
              <a:buFont typeface="+mj-lt"/>
              <a:buAutoNum type="arabicPeriod"/>
            </a:pPr>
            <a:r>
              <a:rPr lang="en-GB" dirty="0">
                <a:solidFill>
                  <a:srgbClr val="10599B"/>
                </a:solidFill>
                <a:latin typeface="Montserrat" panose="02000505000000020004" pitchFamily="2" charset="77"/>
              </a:rPr>
              <a:t>[</a:t>
            </a:r>
            <a:r>
              <a:rPr lang="en-GB" b="1" dirty="0">
                <a:solidFill>
                  <a:srgbClr val="10599B"/>
                </a:solidFill>
                <a:latin typeface="Montserrat" panose="02000505000000020004" pitchFamily="2" charset="77"/>
              </a:rPr>
              <a:t>OPTIONAL</a:t>
            </a:r>
            <a:r>
              <a:rPr lang="en-GB" dirty="0">
                <a:solidFill>
                  <a:srgbClr val="10599B"/>
                </a:solidFill>
                <a:latin typeface="Montserrat" panose="02000505000000020004" pitchFamily="2" charset="77"/>
              </a:rPr>
              <a:t>] Substantial internal updates</a:t>
            </a:r>
            <a:endParaRPr lang="en-GB" dirty="0">
              <a:solidFill>
                <a:srgbClr val="272838"/>
              </a:solidFill>
              <a:latin typeface="Montserrat" panose="02000505000000020004" pitchFamily="2" charset="77"/>
            </a:endParaRPr>
          </a:p>
          <a:p>
            <a:endParaRPr lang="en-GB" dirty="0">
              <a:solidFill>
                <a:srgbClr val="272838"/>
              </a:solidFill>
              <a:latin typeface="Montserrat" panose="02000505000000020004" pitchFamily="2" charset="77"/>
            </a:endParaRPr>
          </a:p>
        </p:txBody>
      </p:sp>
    </p:spTree>
    <p:extLst>
      <p:ext uri="{BB962C8B-B14F-4D97-AF65-F5344CB8AC3E}">
        <p14:creationId xmlns:p14="http://schemas.microsoft.com/office/powerpoint/2010/main" val="286071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9A6F25E5-CFFF-784C-B76B-42D29B573680}"/>
              </a:ext>
            </a:extLst>
          </p:cNvPr>
          <p:cNvSpPr/>
          <p:nvPr/>
        </p:nvSpPr>
        <p:spPr>
          <a:xfrm>
            <a:off x="9166437"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p>
        </p:txBody>
      </p:sp>
      <p:sp>
        <p:nvSpPr>
          <p:cNvPr id="2" name="Slide Number Placeholder 1">
            <a:extLst>
              <a:ext uri="{FF2B5EF4-FFF2-40B4-BE49-F238E27FC236}">
                <a16:creationId xmlns:a16="http://schemas.microsoft.com/office/drawing/2014/main" id="{D7B37C57-02F3-5440-8C0D-A5FEF2A7362F}"/>
              </a:ext>
            </a:extLst>
          </p:cNvPr>
          <p:cNvSpPr>
            <a:spLocks noGrp="1"/>
          </p:cNvSpPr>
          <p:nvPr>
            <p:ph type="sldNum" sz="quarter" idx="12"/>
          </p:nvPr>
        </p:nvSpPr>
        <p:spPr/>
        <p:txBody>
          <a:bodyPr/>
          <a:lstStyle/>
          <a:p>
            <a:fld id="{9D67C4B4-9740-764F-BAFC-A846A7844064}" type="slidenum">
              <a:rPr lang="en-RU" smtClean="0"/>
              <a:pPr/>
              <a:t>2</a:t>
            </a:fld>
            <a:endParaRPr lang="en-RU"/>
          </a:p>
        </p:txBody>
      </p:sp>
      <p:sp>
        <p:nvSpPr>
          <p:cNvPr id="3" name="Footer Placeholder 2">
            <a:extLst>
              <a:ext uri="{FF2B5EF4-FFF2-40B4-BE49-F238E27FC236}">
                <a16:creationId xmlns:a16="http://schemas.microsoft.com/office/drawing/2014/main" id="{252A68F6-3240-4246-89A2-E72083BB2754}"/>
              </a:ext>
            </a:extLst>
          </p:cNvPr>
          <p:cNvSpPr>
            <a:spLocks noGrp="1"/>
          </p:cNvSpPr>
          <p:nvPr>
            <p:ph type="ftr" sz="quarter" idx="14"/>
          </p:nvPr>
        </p:nvSpPr>
        <p:spPr/>
        <p:txBody>
          <a:bodyPr/>
          <a:lstStyle/>
          <a:p>
            <a:r>
              <a:rPr lang="en-RU"/>
              <a:t>© Raini.dev 2020+</a:t>
            </a:r>
            <a:endParaRPr lang="en-RU" dirty="0"/>
          </a:p>
        </p:txBody>
      </p:sp>
      <p:pic>
        <p:nvPicPr>
          <p:cNvPr id="4" name="Picture 3" descr="A close up of a logo&#10;&#10;Description automatically generated">
            <a:extLst>
              <a:ext uri="{FF2B5EF4-FFF2-40B4-BE49-F238E27FC236}">
                <a16:creationId xmlns:a16="http://schemas.microsoft.com/office/drawing/2014/main" id="{9E68ADC6-1FEA-DF4B-98F8-BCC936BF08E5}"/>
              </a:ext>
            </a:extLst>
          </p:cNvPr>
          <p:cNvPicPr>
            <a:picLocks noChangeAspect="1"/>
          </p:cNvPicPr>
          <p:nvPr/>
        </p:nvPicPr>
        <p:blipFill>
          <a:blip r:embed="rId2"/>
          <a:stretch>
            <a:fillRect/>
          </a:stretch>
        </p:blipFill>
        <p:spPr>
          <a:xfrm>
            <a:off x="3549889" y="2495811"/>
            <a:ext cx="1866378" cy="1866378"/>
          </a:xfrm>
          <a:prstGeom prst="rect">
            <a:avLst/>
          </a:prstGeom>
        </p:spPr>
      </p:pic>
      <p:pic>
        <p:nvPicPr>
          <p:cNvPr id="5" name="Picture 4" descr="A close up of a logo&#10;&#10;Description automatically generated">
            <a:extLst>
              <a:ext uri="{FF2B5EF4-FFF2-40B4-BE49-F238E27FC236}">
                <a16:creationId xmlns:a16="http://schemas.microsoft.com/office/drawing/2014/main" id="{E694B0C2-27E3-E04F-B848-8E9BFD28CC82}"/>
              </a:ext>
            </a:extLst>
          </p:cNvPr>
          <p:cNvPicPr>
            <a:picLocks noChangeAspect="1"/>
          </p:cNvPicPr>
          <p:nvPr/>
        </p:nvPicPr>
        <p:blipFill>
          <a:blip r:embed="rId3"/>
          <a:stretch>
            <a:fillRect/>
          </a:stretch>
        </p:blipFill>
        <p:spPr>
          <a:xfrm>
            <a:off x="6742709" y="2495811"/>
            <a:ext cx="1866379" cy="1866379"/>
          </a:xfrm>
          <a:prstGeom prst="rect">
            <a:avLst/>
          </a:prstGeom>
        </p:spPr>
      </p:pic>
      <p:pic>
        <p:nvPicPr>
          <p:cNvPr id="6" name="Picture 5" descr="A close up of a logo&#10;&#10;Description automatically generated">
            <a:extLst>
              <a:ext uri="{FF2B5EF4-FFF2-40B4-BE49-F238E27FC236}">
                <a16:creationId xmlns:a16="http://schemas.microsoft.com/office/drawing/2014/main" id="{A9193BB1-FD89-1141-BD3E-F120078B2BAD}"/>
              </a:ext>
            </a:extLst>
          </p:cNvPr>
          <p:cNvPicPr>
            <a:picLocks noChangeAspect="1"/>
          </p:cNvPicPr>
          <p:nvPr/>
        </p:nvPicPr>
        <p:blipFill>
          <a:blip r:embed="rId4"/>
          <a:stretch>
            <a:fillRect/>
          </a:stretch>
        </p:blipFill>
        <p:spPr>
          <a:xfrm>
            <a:off x="357069" y="2495811"/>
            <a:ext cx="1866378" cy="1866378"/>
          </a:xfrm>
          <a:prstGeom prst="rect">
            <a:avLst/>
          </a:prstGeom>
        </p:spPr>
      </p:pic>
      <p:sp>
        <p:nvSpPr>
          <p:cNvPr id="7" name="TextBox 6">
            <a:extLst>
              <a:ext uri="{FF2B5EF4-FFF2-40B4-BE49-F238E27FC236}">
                <a16:creationId xmlns:a16="http://schemas.microsoft.com/office/drawing/2014/main" id="{EAC1EDAB-EE14-C948-BB6F-33F3ECA18852}"/>
              </a:ext>
            </a:extLst>
          </p:cNvPr>
          <p:cNvSpPr txBox="1"/>
          <p:nvPr/>
        </p:nvSpPr>
        <p:spPr>
          <a:xfrm>
            <a:off x="5048277" y="706165"/>
            <a:ext cx="2095445" cy="830997"/>
          </a:xfrm>
          <a:prstGeom prst="rect">
            <a:avLst/>
          </a:prstGeom>
          <a:noFill/>
        </p:spPr>
        <p:txBody>
          <a:bodyPr wrap="none" rtlCol="0">
            <a:spAutoFit/>
          </a:bodyPr>
          <a:lstStyle/>
          <a:p>
            <a:pPr algn="ctr"/>
            <a:r>
              <a:rPr lang="en-RU" sz="2400" dirty="0">
                <a:latin typeface="Montserrat" panose="02000505000000020004" pitchFamily="2" charset="77"/>
              </a:rPr>
              <a:t>Sergei Orlov</a:t>
            </a:r>
          </a:p>
          <a:p>
            <a:pPr algn="ctr"/>
            <a:r>
              <a:rPr lang="en-RU" sz="2400" dirty="0">
                <a:latin typeface="Montserrat" panose="02000505000000020004" pitchFamily="2" charset="77"/>
              </a:rPr>
              <a:t>@priestine</a:t>
            </a:r>
          </a:p>
        </p:txBody>
      </p:sp>
      <p:pic>
        <p:nvPicPr>
          <p:cNvPr id="9" name="Picture 8" descr="A person in a blue shirt&#10;&#10;Description automatically generated">
            <a:extLst>
              <a:ext uri="{FF2B5EF4-FFF2-40B4-BE49-F238E27FC236}">
                <a16:creationId xmlns:a16="http://schemas.microsoft.com/office/drawing/2014/main" id="{410E3380-FBA8-BC44-8547-E7D1174665F3}"/>
              </a:ext>
            </a:extLst>
          </p:cNvPr>
          <p:cNvPicPr>
            <a:picLocks noChangeAspect="1"/>
          </p:cNvPicPr>
          <p:nvPr/>
        </p:nvPicPr>
        <p:blipFill>
          <a:blip r:embed="rId5"/>
          <a:stretch>
            <a:fillRect/>
          </a:stretch>
        </p:blipFill>
        <p:spPr>
          <a:xfrm>
            <a:off x="9935530" y="2495811"/>
            <a:ext cx="1866378" cy="1866378"/>
          </a:xfrm>
          <a:prstGeom prst="rect">
            <a:avLst/>
          </a:prstGeom>
          <a:effectLst>
            <a:outerShdw blurRad="1270000" dist="38100" dir="5400000" sx="95000" sy="95000" algn="t" rotWithShape="0">
              <a:prstClr val="black">
                <a:alpha val="50000"/>
              </a:prstClr>
            </a:outerShdw>
          </a:effectLst>
        </p:spPr>
      </p:pic>
    </p:spTree>
    <p:extLst>
      <p:ext uri="{BB962C8B-B14F-4D97-AF65-F5344CB8AC3E}">
        <p14:creationId xmlns:p14="http://schemas.microsoft.com/office/powerpoint/2010/main" val="31244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8B3384-E524-134F-ADE3-D3A957A0BE2D}"/>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1B3E07D5-C628-8145-B439-9D7FBEBACDB9}"/>
              </a:ext>
            </a:extLst>
          </p:cNvPr>
          <p:cNvSpPr>
            <a:spLocks noGrp="1"/>
          </p:cNvSpPr>
          <p:nvPr>
            <p:ph type="sldNum" sz="quarter" idx="12"/>
          </p:nvPr>
        </p:nvSpPr>
        <p:spPr/>
        <p:txBody>
          <a:bodyPr/>
          <a:lstStyle/>
          <a:p>
            <a:fld id="{9D67C4B4-9740-764F-BAFC-A846A7844064}" type="slidenum">
              <a:rPr lang="en-RU" smtClean="0"/>
              <a:pPr/>
              <a:t>20</a:t>
            </a:fld>
            <a:endParaRPr lang="en-RU"/>
          </a:p>
        </p:txBody>
      </p:sp>
      <p:sp>
        <p:nvSpPr>
          <p:cNvPr id="4" name="Title 3">
            <a:extLst>
              <a:ext uri="{FF2B5EF4-FFF2-40B4-BE49-F238E27FC236}">
                <a16:creationId xmlns:a16="http://schemas.microsoft.com/office/drawing/2014/main" id="{902F51C8-AA98-D54A-AF0F-3CDA0248C327}"/>
              </a:ext>
            </a:extLst>
          </p:cNvPr>
          <p:cNvSpPr>
            <a:spLocks noGrp="1"/>
          </p:cNvSpPr>
          <p:nvPr>
            <p:ph type="title"/>
          </p:nvPr>
        </p:nvSpPr>
        <p:spPr/>
        <p:txBody>
          <a:bodyPr/>
          <a:lstStyle/>
          <a:p>
            <a:r>
              <a:rPr lang="en-RU" dirty="0"/>
              <a:t>Distilled: Rest is for Changelog</a:t>
            </a:r>
          </a:p>
        </p:txBody>
      </p:sp>
      <p:sp>
        <p:nvSpPr>
          <p:cNvPr id="5" name="TextBox 4">
            <a:extLst>
              <a:ext uri="{FF2B5EF4-FFF2-40B4-BE49-F238E27FC236}">
                <a16:creationId xmlns:a16="http://schemas.microsoft.com/office/drawing/2014/main" id="{4E6A882F-4C7C-6645-A193-B966BEFC0EF5}"/>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6" name="TextBox 5">
            <a:extLst>
              <a:ext uri="{FF2B5EF4-FFF2-40B4-BE49-F238E27FC236}">
                <a16:creationId xmlns:a16="http://schemas.microsoft.com/office/drawing/2014/main" id="{5942C64C-0195-A043-AE87-C1DD01A894AC}"/>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7" name="TextBox 6">
            <a:extLst>
              <a:ext uri="{FF2B5EF4-FFF2-40B4-BE49-F238E27FC236}">
                <a16:creationId xmlns:a16="http://schemas.microsoft.com/office/drawing/2014/main" id="{6827C8B2-F952-AF42-9CE3-070C8D780D54}"/>
              </a:ext>
            </a:extLst>
          </p:cNvPr>
          <p:cNvSpPr txBox="1"/>
          <p:nvPr/>
        </p:nvSpPr>
        <p:spPr>
          <a:xfrm>
            <a:off x="838201" y="1615440"/>
            <a:ext cx="10515600" cy="923330"/>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have a short description</a:t>
            </a:r>
          </a:p>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provide additional long description in the body</a:t>
            </a:r>
          </a:p>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reference an issue at the bottom line (this is widely supported)</a:t>
            </a:r>
          </a:p>
        </p:txBody>
      </p:sp>
    </p:spTree>
    <p:extLst>
      <p:ext uri="{BB962C8B-B14F-4D97-AF65-F5344CB8AC3E}">
        <p14:creationId xmlns:p14="http://schemas.microsoft.com/office/powerpoint/2010/main" val="22026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D3254255-C5C1-394F-B911-C692F2C023FB}"/>
              </a:ext>
            </a:extLst>
          </p:cNvPr>
          <p:cNvCxnSpPr>
            <a:cxnSpLocks/>
          </p:cNvCxnSpPr>
          <p:nvPr/>
        </p:nvCxnSpPr>
        <p:spPr>
          <a:xfrm flipV="1">
            <a:off x="6358936" y="4524458"/>
            <a:ext cx="990000" cy="0"/>
          </a:xfrm>
          <a:prstGeom prst="straightConnector1">
            <a:avLst/>
          </a:prstGeom>
          <a:ln w="38100">
            <a:solidFill>
              <a:schemeClr val="accent6">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CDC8B4-276C-4A43-9A93-066EE37949D2}"/>
              </a:ext>
            </a:extLst>
          </p:cNvPr>
          <p:cNvCxnSpPr/>
          <p:nvPr/>
        </p:nvCxnSpPr>
        <p:spPr>
          <a:xfrm flipH="1" flipV="1">
            <a:off x="3886746" y="3194421"/>
            <a:ext cx="759746" cy="0"/>
          </a:xfrm>
          <a:prstGeom prst="straightConnector1">
            <a:avLst/>
          </a:prstGeom>
          <a:ln w="38100">
            <a:solidFill>
              <a:srgbClr val="C22B49"/>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BAE05D-DAE3-CC49-92A0-BFD8473A383F}"/>
              </a:ext>
            </a:extLst>
          </p:cNvPr>
          <p:cNvCxnSpPr>
            <a:cxnSpLocks/>
          </p:cNvCxnSpPr>
          <p:nvPr/>
        </p:nvCxnSpPr>
        <p:spPr>
          <a:xfrm>
            <a:off x="7620737" y="1815084"/>
            <a:ext cx="1246114" cy="0"/>
          </a:xfrm>
          <a:prstGeom prst="straightConnector1">
            <a:avLst/>
          </a:prstGeom>
          <a:ln w="38100">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Freeform 5">
            <a:extLst>
              <a:ext uri="{FF2B5EF4-FFF2-40B4-BE49-F238E27FC236}">
                <a16:creationId xmlns:a16="http://schemas.microsoft.com/office/drawing/2014/main" id="{6D17F3BF-52AC-4D45-866A-49D257F5C85F}"/>
              </a:ext>
            </a:extLst>
          </p:cNvPr>
          <p:cNvSpPr>
            <a:spLocks/>
          </p:cNvSpPr>
          <p:nvPr/>
        </p:nvSpPr>
        <p:spPr bwMode="auto">
          <a:xfrm>
            <a:off x="4209216" y="2819710"/>
            <a:ext cx="3574119" cy="669751"/>
          </a:xfrm>
          <a:custGeom>
            <a:avLst/>
            <a:gdLst>
              <a:gd name="T0" fmla="*/ 238 w 2252"/>
              <a:gd name="T1" fmla="*/ 422 h 422"/>
              <a:gd name="T2" fmla="*/ 2016 w 2252"/>
              <a:gd name="T3" fmla="*/ 422 h 422"/>
              <a:gd name="T4" fmla="*/ 2252 w 2252"/>
              <a:gd name="T5" fmla="*/ 0 h 422"/>
              <a:gd name="T6" fmla="*/ 0 w 2252"/>
              <a:gd name="T7" fmla="*/ 0 h 422"/>
              <a:gd name="T8" fmla="*/ 238 w 2252"/>
              <a:gd name="T9" fmla="*/ 422 h 422"/>
            </a:gdLst>
            <a:ahLst/>
            <a:cxnLst>
              <a:cxn ang="0">
                <a:pos x="T0" y="T1"/>
              </a:cxn>
              <a:cxn ang="0">
                <a:pos x="T2" y="T3"/>
              </a:cxn>
              <a:cxn ang="0">
                <a:pos x="T4" y="T5"/>
              </a:cxn>
              <a:cxn ang="0">
                <a:pos x="T6" y="T7"/>
              </a:cxn>
              <a:cxn ang="0">
                <a:pos x="T8" y="T9"/>
              </a:cxn>
            </a:cxnLst>
            <a:rect l="0" t="0" r="r" b="b"/>
            <a:pathLst>
              <a:path w="2252" h="422">
                <a:moveTo>
                  <a:pt x="238" y="422"/>
                </a:moveTo>
                <a:lnTo>
                  <a:pt x="2016" y="422"/>
                </a:lnTo>
                <a:lnTo>
                  <a:pt x="2252" y="0"/>
                </a:lnTo>
                <a:lnTo>
                  <a:pt x="0" y="0"/>
                </a:lnTo>
                <a:lnTo>
                  <a:pt x="238" y="422"/>
                </a:lnTo>
                <a:close/>
              </a:path>
            </a:pathLst>
          </a:custGeom>
          <a:solidFill>
            <a:srgbClr val="C22B49"/>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5" name="Freeform 6">
            <a:extLst>
              <a:ext uri="{FF2B5EF4-FFF2-40B4-BE49-F238E27FC236}">
                <a16:creationId xmlns:a16="http://schemas.microsoft.com/office/drawing/2014/main" id="{A61DD90C-C7B7-4B43-807F-BAA09CDDD90C}"/>
              </a:ext>
            </a:extLst>
          </p:cNvPr>
          <p:cNvSpPr>
            <a:spLocks/>
          </p:cNvSpPr>
          <p:nvPr/>
        </p:nvSpPr>
        <p:spPr bwMode="auto">
          <a:xfrm>
            <a:off x="4959909" y="4159211"/>
            <a:ext cx="2072735" cy="671338"/>
          </a:xfrm>
          <a:custGeom>
            <a:avLst/>
            <a:gdLst>
              <a:gd name="T0" fmla="*/ 0 w 1306"/>
              <a:gd name="T1" fmla="*/ 0 h 423"/>
              <a:gd name="T2" fmla="*/ 237 w 1306"/>
              <a:gd name="T3" fmla="*/ 423 h 423"/>
              <a:gd name="T4" fmla="*/ 1071 w 1306"/>
              <a:gd name="T5" fmla="*/ 423 h 423"/>
              <a:gd name="T6" fmla="*/ 1306 w 1306"/>
              <a:gd name="T7" fmla="*/ 0 h 423"/>
              <a:gd name="T8" fmla="*/ 0 w 1306"/>
              <a:gd name="T9" fmla="*/ 0 h 423"/>
            </a:gdLst>
            <a:ahLst/>
            <a:cxnLst>
              <a:cxn ang="0">
                <a:pos x="T0" y="T1"/>
              </a:cxn>
              <a:cxn ang="0">
                <a:pos x="T2" y="T3"/>
              </a:cxn>
              <a:cxn ang="0">
                <a:pos x="T4" y="T5"/>
              </a:cxn>
              <a:cxn ang="0">
                <a:pos x="T6" y="T7"/>
              </a:cxn>
              <a:cxn ang="0">
                <a:pos x="T8" y="T9"/>
              </a:cxn>
            </a:cxnLst>
            <a:rect l="0" t="0" r="r" b="b"/>
            <a:pathLst>
              <a:path w="1306" h="423">
                <a:moveTo>
                  <a:pt x="0" y="0"/>
                </a:moveTo>
                <a:lnTo>
                  <a:pt x="237" y="423"/>
                </a:lnTo>
                <a:lnTo>
                  <a:pt x="1071" y="423"/>
                </a:lnTo>
                <a:lnTo>
                  <a:pt x="1306" y="0"/>
                </a:lnTo>
                <a:lnTo>
                  <a:pt x="0" y="0"/>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6" name="Freeform 7">
            <a:extLst>
              <a:ext uri="{FF2B5EF4-FFF2-40B4-BE49-F238E27FC236}">
                <a16:creationId xmlns:a16="http://schemas.microsoft.com/office/drawing/2014/main" id="{BF81F958-BBF2-BE4E-9138-8192F59F9FD0}"/>
              </a:ext>
            </a:extLst>
          </p:cNvPr>
          <p:cNvSpPr>
            <a:spLocks/>
          </p:cNvSpPr>
          <p:nvPr/>
        </p:nvSpPr>
        <p:spPr bwMode="auto">
          <a:xfrm>
            <a:off x="3460111" y="1480209"/>
            <a:ext cx="5072329" cy="669751"/>
          </a:xfrm>
          <a:custGeom>
            <a:avLst/>
            <a:gdLst>
              <a:gd name="T0" fmla="*/ 2961 w 3196"/>
              <a:gd name="T1" fmla="*/ 422 h 422"/>
              <a:gd name="T2" fmla="*/ 3196 w 3196"/>
              <a:gd name="T3" fmla="*/ 0 h 422"/>
              <a:gd name="T4" fmla="*/ 0 w 3196"/>
              <a:gd name="T5" fmla="*/ 0 h 422"/>
              <a:gd name="T6" fmla="*/ 237 w 3196"/>
              <a:gd name="T7" fmla="*/ 422 h 422"/>
              <a:gd name="T8" fmla="*/ 2961 w 3196"/>
              <a:gd name="T9" fmla="*/ 422 h 422"/>
            </a:gdLst>
            <a:ahLst/>
            <a:cxnLst>
              <a:cxn ang="0">
                <a:pos x="T0" y="T1"/>
              </a:cxn>
              <a:cxn ang="0">
                <a:pos x="T2" y="T3"/>
              </a:cxn>
              <a:cxn ang="0">
                <a:pos x="T4" y="T5"/>
              </a:cxn>
              <a:cxn ang="0">
                <a:pos x="T6" y="T7"/>
              </a:cxn>
              <a:cxn ang="0">
                <a:pos x="T8" y="T9"/>
              </a:cxn>
            </a:cxnLst>
            <a:rect l="0" t="0" r="r" b="b"/>
            <a:pathLst>
              <a:path w="3196" h="422">
                <a:moveTo>
                  <a:pt x="2961" y="422"/>
                </a:moveTo>
                <a:lnTo>
                  <a:pt x="3196" y="0"/>
                </a:lnTo>
                <a:lnTo>
                  <a:pt x="0" y="0"/>
                </a:lnTo>
                <a:lnTo>
                  <a:pt x="237" y="422"/>
                </a:lnTo>
                <a:lnTo>
                  <a:pt x="2961" y="422"/>
                </a:lnTo>
                <a:close/>
              </a:path>
            </a:pathLst>
          </a:custGeom>
          <a:solidFill>
            <a:schemeClr val="accent1">
              <a:lumMod val="75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7" name="Freeform 8">
            <a:extLst>
              <a:ext uri="{FF2B5EF4-FFF2-40B4-BE49-F238E27FC236}">
                <a16:creationId xmlns:a16="http://schemas.microsoft.com/office/drawing/2014/main" id="{BA680302-3837-C94B-BB22-9F8B327533C0}"/>
              </a:ext>
            </a:extLst>
          </p:cNvPr>
          <p:cNvSpPr>
            <a:spLocks/>
          </p:cNvSpPr>
          <p:nvPr/>
        </p:nvSpPr>
        <p:spPr bwMode="auto">
          <a:xfrm>
            <a:off x="5621723" y="4830550"/>
            <a:ext cx="1037955" cy="1185554"/>
          </a:xfrm>
          <a:custGeom>
            <a:avLst/>
            <a:gdLst>
              <a:gd name="T0" fmla="*/ 182 w 654"/>
              <a:gd name="T1" fmla="*/ 0 h 747"/>
              <a:gd name="T2" fmla="*/ 0 w 654"/>
              <a:gd name="T3" fmla="*/ 324 h 747"/>
              <a:gd name="T4" fmla="*/ 237 w 654"/>
              <a:gd name="T5" fmla="*/ 747 h 747"/>
              <a:gd name="T6" fmla="*/ 654 w 654"/>
              <a:gd name="T7" fmla="*/ 0 h 747"/>
              <a:gd name="T8" fmla="*/ 182 w 654"/>
              <a:gd name="T9" fmla="*/ 0 h 747"/>
            </a:gdLst>
            <a:ahLst/>
            <a:cxnLst>
              <a:cxn ang="0">
                <a:pos x="T0" y="T1"/>
              </a:cxn>
              <a:cxn ang="0">
                <a:pos x="T2" y="T3"/>
              </a:cxn>
              <a:cxn ang="0">
                <a:pos x="T4" y="T5"/>
              </a:cxn>
              <a:cxn ang="0">
                <a:pos x="T6" y="T7"/>
              </a:cxn>
              <a:cxn ang="0">
                <a:pos x="T8" y="T9"/>
              </a:cxn>
            </a:cxnLst>
            <a:rect l="0" t="0" r="r" b="b"/>
            <a:pathLst>
              <a:path w="654" h="747">
                <a:moveTo>
                  <a:pt x="182" y="0"/>
                </a:moveTo>
                <a:lnTo>
                  <a:pt x="0" y="324"/>
                </a:lnTo>
                <a:lnTo>
                  <a:pt x="237" y="747"/>
                </a:lnTo>
                <a:lnTo>
                  <a:pt x="654" y="0"/>
                </a:lnTo>
                <a:lnTo>
                  <a:pt x="182" y="0"/>
                </a:lnTo>
                <a:close/>
              </a:path>
            </a:pathLst>
          </a:custGeom>
          <a:solidFill>
            <a:schemeClr val="accent6">
              <a:lumMod val="50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8" name="Freeform 9">
            <a:extLst>
              <a:ext uri="{FF2B5EF4-FFF2-40B4-BE49-F238E27FC236}">
                <a16:creationId xmlns:a16="http://schemas.microsoft.com/office/drawing/2014/main" id="{5B1D6C39-179E-6144-882C-D1419D217C3D}"/>
              </a:ext>
            </a:extLst>
          </p:cNvPr>
          <p:cNvSpPr>
            <a:spLocks/>
          </p:cNvSpPr>
          <p:nvPr/>
        </p:nvSpPr>
        <p:spPr bwMode="auto">
          <a:xfrm>
            <a:off x="4959909" y="3489461"/>
            <a:ext cx="2448875" cy="669751"/>
          </a:xfrm>
          <a:custGeom>
            <a:avLst/>
            <a:gdLst>
              <a:gd name="T0" fmla="*/ 1543 w 1543"/>
              <a:gd name="T1" fmla="*/ 0 h 422"/>
              <a:gd name="T2" fmla="*/ 654 w 1543"/>
              <a:gd name="T3" fmla="*/ 0 h 422"/>
              <a:gd name="T4" fmla="*/ 0 w 1543"/>
              <a:gd name="T5" fmla="*/ 422 h 422"/>
              <a:gd name="T6" fmla="*/ 889 w 1543"/>
              <a:gd name="T7" fmla="*/ 422 h 422"/>
              <a:gd name="T8" fmla="*/ 1543 w 1543"/>
              <a:gd name="T9" fmla="*/ 0 h 422"/>
            </a:gdLst>
            <a:ahLst/>
            <a:cxnLst>
              <a:cxn ang="0">
                <a:pos x="T0" y="T1"/>
              </a:cxn>
              <a:cxn ang="0">
                <a:pos x="T2" y="T3"/>
              </a:cxn>
              <a:cxn ang="0">
                <a:pos x="T4" y="T5"/>
              </a:cxn>
              <a:cxn ang="0">
                <a:pos x="T6" y="T7"/>
              </a:cxn>
              <a:cxn ang="0">
                <a:pos x="T8" y="T9"/>
              </a:cxn>
            </a:cxnLst>
            <a:rect l="0" t="0" r="r" b="b"/>
            <a:pathLst>
              <a:path w="1543" h="422">
                <a:moveTo>
                  <a:pt x="1543" y="0"/>
                </a:moveTo>
                <a:lnTo>
                  <a:pt x="654" y="0"/>
                </a:lnTo>
                <a:lnTo>
                  <a:pt x="0" y="422"/>
                </a:lnTo>
                <a:lnTo>
                  <a:pt x="889" y="422"/>
                </a:lnTo>
                <a:lnTo>
                  <a:pt x="1543" y="0"/>
                </a:lnTo>
                <a:close/>
              </a:path>
            </a:pathLst>
          </a:custGeom>
          <a:solidFill>
            <a:srgbClr val="912037"/>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9" name="Freeform 11">
            <a:extLst>
              <a:ext uri="{FF2B5EF4-FFF2-40B4-BE49-F238E27FC236}">
                <a16:creationId xmlns:a16="http://schemas.microsoft.com/office/drawing/2014/main" id="{2D037B18-034E-5840-B3FA-057DDC76A6A5}"/>
              </a:ext>
            </a:extLst>
          </p:cNvPr>
          <p:cNvSpPr>
            <a:spLocks/>
          </p:cNvSpPr>
          <p:nvPr/>
        </p:nvSpPr>
        <p:spPr bwMode="auto">
          <a:xfrm>
            <a:off x="4209216" y="2149960"/>
            <a:ext cx="3950259" cy="669751"/>
          </a:xfrm>
          <a:custGeom>
            <a:avLst/>
            <a:gdLst>
              <a:gd name="T0" fmla="*/ 2489 w 2489"/>
              <a:gd name="T1" fmla="*/ 0 h 422"/>
              <a:gd name="T2" fmla="*/ 1127 w 2489"/>
              <a:gd name="T3" fmla="*/ 0 h 422"/>
              <a:gd name="T4" fmla="*/ 0 w 2489"/>
              <a:gd name="T5" fmla="*/ 422 h 422"/>
              <a:gd name="T6" fmla="*/ 1362 w 2489"/>
              <a:gd name="T7" fmla="*/ 422 h 422"/>
              <a:gd name="T8" fmla="*/ 2489 w 2489"/>
              <a:gd name="T9" fmla="*/ 0 h 422"/>
            </a:gdLst>
            <a:ahLst/>
            <a:cxnLst>
              <a:cxn ang="0">
                <a:pos x="T0" y="T1"/>
              </a:cxn>
              <a:cxn ang="0">
                <a:pos x="T2" y="T3"/>
              </a:cxn>
              <a:cxn ang="0">
                <a:pos x="T4" y="T5"/>
              </a:cxn>
              <a:cxn ang="0">
                <a:pos x="T6" y="T7"/>
              </a:cxn>
              <a:cxn ang="0">
                <a:pos x="T8" y="T9"/>
              </a:cxn>
            </a:cxnLst>
            <a:rect l="0" t="0" r="r" b="b"/>
            <a:pathLst>
              <a:path w="2489" h="422">
                <a:moveTo>
                  <a:pt x="2489" y="0"/>
                </a:moveTo>
                <a:lnTo>
                  <a:pt x="1127" y="0"/>
                </a:lnTo>
                <a:lnTo>
                  <a:pt x="0" y="422"/>
                </a:lnTo>
                <a:lnTo>
                  <a:pt x="1362" y="422"/>
                </a:lnTo>
                <a:lnTo>
                  <a:pt x="2489" y="0"/>
                </a:ln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10" name="TextBox 9">
            <a:extLst>
              <a:ext uri="{FF2B5EF4-FFF2-40B4-BE49-F238E27FC236}">
                <a16:creationId xmlns:a16="http://schemas.microsoft.com/office/drawing/2014/main" id="{E1688279-30BC-3941-8300-A7BC8A0E4A98}"/>
              </a:ext>
            </a:extLst>
          </p:cNvPr>
          <p:cNvSpPr txBox="1"/>
          <p:nvPr/>
        </p:nvSpPr>
        <p:spPr>
          <a:xfrm>
            <a:off x="2915342" y="273618"/>
            <a:ext cx="6365846"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rPr>
              <a:t>Code Maturity Funnel</a:t>
            </a:r>
          </a:p>
        </p:txBody>
      </p:sp>
      <p:sp>
        <p:nvSpPr>
          <p:cNvPr id="12" name="TextBox 11">
            <a:extLst>
              <a:ext uri="{FF2B5EF4-FFF2-40B4-BE49-F238E27FC236}">
                <a16:creationId xmlns:a16="http://schemas.microsoft.com/office/drawing/2014/main" id="{02C089B5-1A8E-E94D-9CEF-03E7922C15FF}"/>
              </a:ext>
            </a:extLst>
          </p:cNvPr>
          <p:cNvSpPr txBox="1"/>
          <p:nvPr/>
        </p:nvSpPr>
        <p:spPr>
          <a:xfrm>
            <a:off x="5072793" y="1668890"/>
            <a:ext cx="1846980"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In Development</a:t>
            </a:r>
          </a:p>
        </p:txBody>
      </p:sp>
      <p:sp>
        <p:nvSpPr>
          <p:cNvPr id="13" name="TextBox 12">
            <a:extLst>
              <a:ext uri="{FF2B5EF4-FFF2-40B4-BE49-F238E27FC236}">
                <a16:creationId xmlns:a16="http://schemas.microsoft.com/office/drawing/2014/main" id="{7AF4F1C9-7A4B-964B-95CE-0AA69FBD255F}"/>
              </a:ext>
            </a:extLst>
          </p:cNvPr>
          <p:cNvSpPr txBox="1"/>
          <p:nvPr/>
        </p:nvSpPr>
        <p:spPr>
          <a:xfrm>
            <a:off x="5389382" y="3007605"/>
            <a:ext cx="1213795"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In Testing</a:t>
            </a:r>
          </a:p>
        </p:txBody>
      </p:sp>
      <p:sp>
        <p:nvSpPr>
          <p:cNvPr id="14" name="TextBox 13">
            <a:extLst>
              <a:ext uri="{FF2B5EF4-FFF2-40B4-BE49-F238E27FC236}">
                <a16:creationId xmlns:a16="http://schemas.microsoft.com/office/drawing/2014/main" id="{C45CF18D-F9AF-4C49-9282-D8354ECA8186}"/>
              </a:ext>
            </a:extLst>
          </p:cNvPr>
          <p:cNvSpPr txBox="1"/>
          <p:nvPr/>
        </p:nvSpPr>
        <p:spPr>
          <a:xfrm>
            <a:off x="5314839" y="4348686"/>
            <a:ext cx="1362874"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Deliverable</a:t>
            </a:r>
          </a:p>
        </p:txBody>
      </p:sp>
      <p:sp>
        <p:nvSpPr>
          <p:cNvPr id="21" name="TextBox 20">
            <a:extLst>
              <a:ext uri="{FF2B5EF4-FFF2-40B4-BE49-F238E27FC236}">
                <a16:creationId xmlns:a16="http://schemas.microsoft.com/office/drawing/2014/main" id="{E8F718D7-FE5E-7146-9E1A-5942A0C61B87}"/>
              </a:ext>
            </a:extLst>
          </p:cNvPr>
          <p:cNvSpPr txBox="1"/>
          <p:nvPr/>
        </p:nvSpPr>
        <p:spPr>
          <a:xfrm>
            <a:off x="8859252" y="2276867"/>
            <a:ext cx="1441420"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Dev Artifact</a:t>
            </a:r>
          </a:p>
        </p:txBody>
      </p:sp>
      <p:sp>
        <p:nvSpPr>
          <p:cNvPr id="23" name="TextBox 22">
            <a:extLst>
              <a:ext uri="{FF2B5EF4-FFF2-40B4-BE49-F238E27FC236}">
                <a16:creationId xmlns:a16="http://schemas.microsoft.com/office/drawing/2014/main" id="{59FED88B-AB12-C849-848D-2E821D5776A3}"/>
              </a:ext>
            </a:extLst>
          </p:cNvPr>
          <p:cNvSpPr txBox="1"/>
          <p:nvPr/>
        </p:nvSpPr>
        <p:spPr>
          <a:xfrm>
            <a:off x="7635977" y="5001036"/>
            <a:ext cx="1002197"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Release</a:t>
            </a:r>
          </a:p>
        </p:txBody>
      </p:sp>
      <p:sp>
        <p:nvSpPr>
          <p:cNvPr id="25" name="TextBox 24">
            <a:extLst>
              <a:ext uri="{FF2B5EF4-FFF2-40B4-BE49-F238E27FC236}">
                <a16:creationId xmlns:a16="http://schemas.microsoft.com/office/drawing/2014/main" id="{8E6DC59D-905A-BA4F-91CC-16F3A02B0109}"/>
              </a:ext>
            </a:extLst>
          </p:cNvPr>
          <p:cNvSpPr txBox="1"/>
          <p:nvPr/>
        </p:nvSpPr>
        <p:spPr>
          <a:xfrm>
            <a:off x="2897549" y="3665780"/>
            <a:ext cx="484428"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RC</a:t>
            </a:r>
          </a:p>
        </p:txBody>
      </p:sp>
      <p:grpSp>
        <p:nvGrpSpPr>
          <p:cNvPr id="27" name="Группа 600">
            <a:extLst>
              <a:ext uri="{FF2B5EF4-FFF2-40B4-BE49-F238E27FC236}">
                <a16:creationId xmlns:a16="http://schemas.microsoft.com/office/drawing/2014/main" id="{548DF40A-3151-784B-A748-844F52458325}"/>
              </a:ext>
            </a:extLst>
          </p:cNvPr>
          <p:cNvGrpSpPr/>
          <p:nvPr/>
        </p:nvGrpSpPr>
        <p:grpSpPr>
          <a:xfrm>
            <a:off x="9111649" y="1347815"/>
            <a:ext cx="936626" cy="934538"/>
            <a:chOff x="2843213" y="1640553"/>
            <a:chExt cx="303213" cy="303213"/>
          </a:xfrm>
          <a:solidFill>
            <a:srgbClr val="10599B"/>
          </a:solidFill>
        </p:grpSpPr>
        <p:sp>
          <p:nvSpPr>
            <p:cNvPr id="28" name="Freeform 68">
              <a:extLst>
                <a:ext uri="{FF2B5EF4-FFF2-40B4-BE49-F238E27FC236}">
                  <a16:creationId xmlns:a16="http://schemas.microsoft.com/office/drawing/2014/main" id="{CFFA923D-0B5C-C144-A6F4-447994635280}"/>
                </a:ext>
              </a:extLst>
            </p:cNvPr>
            <p:cNvSpPr>
              <a:spLocks noEditPoints="1"/>
            </p:cNvSpPr>
            <p:nvPr/>
          </p:nvSpPr>
          <p:spPr bwMode="auto">
            <a:xfrm>
              <a:off x="2871788" y="1678653"/>
              <a:ext cx="155575" cy="204788"/>
            </a:xfrm>
            <a:custGeom>
              <a:avLst/>
              <a:gdLst>
                <a:gd name="T0" fmla="*/ 46 w 98"/>
                <a:gd name="T1" fmla="*/ 0 h 129"/>
                <a:gd name="T2" fmla="*/ 0 w 98"/>
                <a:gd name="T3" fmla="*/ 127 h 129"/>
                <a:gd name="T4" fmla="*/ 6 w 98"/>
                <a:gd name="T5" fmla="*/ 129 h 129"/>
                <a:gd name="T6" fmla="*/ 20 w 98"/>
                <a:gd name="T7" fmla="*/ 89 h 129"/>
                <a:gd name="T8" fmla="*/ 79 w 98"/>
                <a:gd name="T9" fmla="*/ 89 h 129"/>
                <a:gd name="T10" fmla="*/ 93 w 98"/>
                <a:gd name="T11" fmla="*/ 129 h 129"/>
                <a:gd name="T12" fmla="*/ 98 w 98"/>
                <a:gd name="T13" fmla="*/ 127 h 129"/>
                <a:gd name="T14" fmla="*/ 53 w 98"/>
                <a:gd name="T15" fmla="*/ 0 h 129"/>
                <a:gd name="T16" fmla="*/ 46 w 98"/>
                <a:gd name="T17" fmla="*/ 0 h 129"/>
                <a:gd name="T18" fmla="*/ 22 w 98"/>
                <a:gd name="T19" fmla="*/ 83 h 129"/>
                <a:gd name="T20" fmla="*/ 49 w 98"/>
                <a:gd name="T21" fmla="*/ 7 h 129"/>
                <a:gd name="T22" fmla="*/ 77 w 98"/>
                <a:gd name="T23" fmla="*/ 83 h 129"/>
                <a:gd name="T24" fmla="*/ 22 w 98"/>
                <a:gd name="T25" fmla="*/ 8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29">
                  <a:moveTo>
                    <a:pt x="46" y="0"/>
                  </a:moveTo>
                  <a:lnTo>
                    <a:pt x="0" y="127"/>
                  </a:lnTo>
                  <a:lnTo>
                    <a:pt x="6" y="129"/>
                  </a:lnTo>
                  <a:lnTo>
                    <a:pt x="20" y="89"/>
                  </a:lnTo>
                  <a:lnTo>
                    <a:pt x="79" y="89"/>
                  </a:lnTo>
                  <a:lnTo>
                    <a:pt x="93" y="129"/>
                  </a:lnTo>
                  <a:lnTo>
                    <a:pt x="98" y="127"/>
                  </a:lnTo>
                  <a:lnTo>
                    <a:pt x="53" y="0"/>
                  </a:lnTo>
                  <a:lnTo>
                    <a:pt x="46" y="0"/>
                  </a:lnTo>
                  <a:close/>
                  <a:moveTo>
                    <a:pt x="22" y="83"/>
                  </a:moveTo>
                  <a:lnTo>
                    <a:pt x="49" y="7"/>
                  </a:lnTo>
                  <a:lnTo>
                    <a:pt x="77" y="83"/>
                  </a:lnTo>
                  <a:lnTo>
                    <a:pt x="2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29" name="Freeform 69">
              <a:extLst>
                <a:ext uri="{FF2B5EF4-FFF2-40B4-BE49-F238E27FC236}">
                  <a16:creationId xmlns:a16="http://schemas.microsoft.com/office/drawing/2014/main" id="{2F834C4C-35B7-6A4D-9AAB-D85DC38632E3}"/>
                </a:ext>
              </a:extLst>
            </p:cNvPr>
            <p:cNvSpPr>
              <a:spLocks noEditPoints="1"/>
            </p:cNvSpPr>
            <p:nvPr/>
          </p:nvSpPr>
          <p:spPr bwMode="auto">
            <a:xfrm>
              <a:off x="3041651" y="1786603"/>
              <a:ext cx="71438" cy="95250"/>
            </a:xfrm>
            <a:custGeom>
              <a:avLst/>
              <a:gdLst>
                <a:gd name="T0" fmla="*/ 56 w 60"/>
                <a:gd name="T1" fmla="*/ 64 h 80"/>
                <a:gd name="T2" fmla="*/ 56 w 60"/>
                <a:gd name="T3" fmla="*/ 24 h 80"/>
                <a:gd name="T4" fmla="*/ 30 w 60"/>
                <a:gd name="T5" fmla="*/ 0 h 80"/>
                <a:gd name="T6" fmla="*/ 5 w 60"/>
                <a:gd name="T7" fmla="*/ 9 h 80"/>
                <a:gd name="T8" fmla="*/ 12 w 60"/>
                <a:gd name="T9" fmla="*/ 14 h 80"/>
                <a:gd name="T10" fmla="*/ 30 w 60"/>
                <a:gd name="T11" fmla="*/ 8 h 80"/>
                <a:gd name="T12" fmla="*/ 48 w 60"/>
                <a:gd name="T13" fmla="*/ 24 h 80"/>
                <a:gd name="T14" fmla="*/ 48 w 60"/>
                <a:gd name="T15" fmla="*/ 32 h 80"/>
                <a:gd name="T16" fmla="*/ 32 w 60"/>
                <a:gd name="T17" fmla="*/ 32 h 80"/>
                <a:gd name="T18" fmla="*/ 0 w 60"/>
                <a:gd name="T19" fmla="*/ 56 h 80"/>
                <a:gd name="T20" fmla="*/ 24 w 60"/>
                <a:gd name="T21" fmla="*/ 80 h 80"/>
                <a:gd name="T22" fmla="*/ 48 w 60"/>
                <a:gd name="T23" fmla="*/ 70 h 80"/>
                <a:gd name="T24" fmla="*/ 60 w 60"/>
                <a:gd name="T25" fmla="*/ 80 h 80"/>
                <a:gd name="T26" fmla="*/ 60 w 60"/>
                <a:gd name="T27" fmla="*/ 72 h 80"/>
                <a:gd name="T28" fmla="*/ 56 w 60"/>
                <a:gd name="T29" fmla="*/ 64 h 80"/>
                <a:gd name="T30" fmla="*/ 24 w 60"/>
                <a:gd name="T31" fmla="*/ 72 h 80"/>
                <a:gd name="T32" fmla="*/ 8 w 60"/>
                <a:gd name="T33" fmla="*/ 56 h 80"/>
                <a:gd name="T34" fmla="*/ 32 w 60"/>
                <a:gd name="T35" fmla="*/ 40 h 80"/>
                <a:gd name="T36" fmla="*/ 48 w 60"/>
                <a:gd name="T37" fmla="*/ 40 h 80"/>
                <a:gd name="T38" fmla="*/ 48 w 60"/>
                <a:gd name="T39" fmla="*/ 48 h 80"/>
                <a:gd name="T40" fmla="*/ 24 w 60"/>
                <a:gd name="T4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80">
                  <a:moveTo>
                    <a:pt x="56" y="64"/>
                  </a:moveTo>
                  <a:cubicBezTo>
                    <a:pt x="56" y="24"/>
                    <a:pt x="56" y="24"/>
                    <a:pt x="56" y="24"/>
                  </a:cubicBezTo>
                  <a:cubicBezTo>
                    <a:pt x="56" y="14"/>
                    <a:pt x="49" y="0"/>
                    <a:pt x="30" y="0"/>
                  </a:cubicBezTo>
                  <a:cubicBezTo>
                    <a:pt x="13" y="0"/>
                    <a:pt x="6" y="9"/>
                    <a:pt x="5" y="9"/>
                  </a:cubicBezTo>
                  <a:cubicBezTo>
                    <a:pt x="12" y="14"/>
                    <a:pt x="12" y="14"/>
                    <a:pt x="12" y="14"/>
                  </a:cubicBezTo>
                  <a:cubicBezTo>
                    <a:pt x="12" y="14"/>
                    <a:pt x="17" y="8"/>
                    <a:pt x="30" y="8"/>
                  </a:cubicBezTo>
                  <a:cubicBezTo>
                    <a:pt x="44" y="8"/>
                    <a:pt x="48" y="17"/>
                    <a:pt x="48" y="24"/>
                  </a:cubicBezTo>
                  <a:cubicBezTo>
                    <a:pt x="48" y="32"/>
                    <a:pt x="48" y="32"/>
                    <a:pt x="48" y="32"/>
                  </a:cubicBezTo>
                  <a:cubicBezTo>
                    <a:pt x="32" y="32"/>
                    <a:pt x="32" y="32"/>
                    <a:pt x="32" y="32"/>
                  </a:cubicBezTo>
                  <a:cubicBezTo>
                    <a:pt x="21" y="32"/>
                    <a:pt x="0" y="37"/>
                    <a:pt x="0" y="56"/>
                  </a:cubicBezTo>
                  <a:cubicBezTo>
                    <a:pt x="0" y="71"/>
                    <a:pt x="9" y="80"/>
                    <a:pt x="24" y="80"/>
                  </a:cubicBezTo>
                  <a:cubicBezTo>
                    <a:pt x="35" y="80"/>
                    <a:pt x="43" y="76"/>
                    <a:pt x="48" y="70"/>
                  </a:cubicBezTo>
                  <a:cubicBezTo>
                    <a:pt x="50" y="75"/>
                    <a:pt x="56" y="80"/>
                    <a:pt x="60" y="80"/>
                  </a:cubicBezTo>
                  <a:cubicBezTo>
                    <a:pt x="60" y="72"/>
                    <a:pt x="60" y="72"/>
                    <a:pt x="60" y="72"/>
                  </a:cubicBezTo>
                  <a:cubicBezTo>
                    <a:pt x="56" y="72"/>
                    <a:pt x="56" y="65"/>
                    <a:pt x="56" y="64"/>
                  </a:cubicBezTo>
                  <a:close/>
                  <a:moveTo>
                    <a:pt x="24" y="72"/>
                  </a:moveTo>
                  <a:cubicBezTo>
                    <a:pt x="18" y="72"/>
                    <a:pt x="8" y="70"/>
                    <a:pt x="8" y="56"/>
                  </a:cubicBezTo>
                  <a:cubicBezTo>
                    <a:pt x="8" y="40"/>
                    <a:pt x="31" y="40"/>
                    <a:pt x="32" y="40"/>
                  </a:cubicBezTo>
                  <a:cubicBezTo>
                    <a:pt x="48" y="40"/>
                    <a:pt x="48" y="40"/>
                    <a:pt x="48" y="40"/>
                  </a:cubicBezTo>
                  <a:cubicBezTo>
                    <a:pt x="48" y="48"/>
                    <a:pt x="48" y="48"/>
                    <a:pt x="48" y="48"/>
                  </a:cubicBezTo>
                  <a:cubicBezTo>
                    <a:pt x="48" y="68"/>
                    <a:pt x="35" y="72"/>
                    <a:pt x="2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0" name="Freeform 70">
              <a:extLst>
                <a:ext uri="{FF2B5EF4-FFF2-40B4-BE49-F238E27FC236}">
                  <a16:creationId xmlns:a16="http://schemas.microsoft.com/office/drawing/2014/main" id="{10F99CF4-D715-2B46-9A7B-534D33F875AF}"/>
                </a:ext>
              </a:extLst>
            </p:cNvPr>
            <p:cNvSpPr>
              <a:spLocks noEditPoints="1"/>
            </p:cNvSpPr>
            <p:nvPr/>
          </p:nvSpPr>
          <p:spPr bwMode="auto">
            <a:xfrm>
              <a:off x="2843213" y="1640553"/>
              <a:ext cx="303213" cy="303213"/>
            </a:xfrm>
            <a:custGeom>
              <a:avLst/>
              <a:gdLst>
                <a:gd name="T0" fmla="*/ 0 w 191"/>
                <a:gd name="T1" fmla="*/ 191 h 191"/>
                <a:gd name="T2" fmla="*/ 191 w 191"/>
                <a:gd name="T3" fmla="*/ 191 h 191"/>
                <a:gd name="T4" fmla="*/ 191 w 191"/>
                <a:gd name="T5" fmla="*/ 0 h 191"/>
                <a:gd name="T6" fmla="*/ 0 w 191"/>
                <a:gd name="T7" fmla="*/ 0 h 191"/>
                <a:gd name="T8" fmla="*/ 0 w 191"/>
                <a:gd name="T9" fmla="*/ 191 h 191"/>
                <a:gd name="T10" fmla="*/ 6 w 191"/>
                <a:gd name="T11" fmla="*/ 6 h 191"/>
                <a:gd name="T12" fmla="*/ 185 w 191"/>
                <a:gd name="T13" fmla="*/ 6 h 191"/>
                <a:gd name="T14" fmla="*/ 185 w 191"/>
                <a:gd name="T15" fmla="*/ 185 h 191"/>
                <a:gd name="T16" fmla="*/ 6 w 191"/>
                <a:gd name="T17" fmla="*/ 185 h 191"/>
                <a:gd name="T18" fmla="*/ 6 w 191"/>
                <a:gd name="T19"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0" y="191"/>
                  </a:moveTo>
                  <a:lnTo>
                    <a:pt x="191" y="191"/>
                  </a:lnTo>
                  <a:lnTo>
                    <a:pt x="191" y="0"/>
                  </a:lnTo>
                  <a:lnTo>
                    <a:pt x="0" y="0"/>
                  </a:lnTo>
                  <a:lnTo>
                    <a:pt x="0" y="191"/>
                  </a:lnTo>
                  <a:close/>
                  <a:moveTo>
                    <a:pt x="6" y="6"/>
                  </a:moveTo>
                  <a:lnTo>
                    <a:pt x="185" y="6"/>
                  </a:lnTo>
                  <a:lnTo>
                    <a:pt x="185" y="185"/>
                  </a:lnTo>
                  <a:lnTo>
                    <a:pt x="6" y="185"/>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grpSp>
        <p:nvGrpSpPr>
          <p:cNvPr id="31" name="Группа 601">
            <a:extLst>
              <a:ext uri="{FF2B5EF4-FFF2-40B4-BE49-F238E27FC236}">
                <a16:creationId xmlns:a16="http://schemas.microsoft.com/office/drawing/2014/main" id="{9D038256-E81A-1649-9199-F517BD587372}"/>
              </a:ext>
            </a:extLst>
          </p:cNvPr>
          <p:cNvGrpSpPr/>
          <p:nvPr/>
        </p:nvGrpSpPr>
        <p:grpSpPr>
          <a:xfrm>
            <a:off x="2681681" y="2727152"/>
            <a:ext cx="936626" cy="934538"/>
            <a:chOff x="3238501" y="1640553"/>
            <a:chExt cx="303213" cy="303213"/>
          </a:xfrm>
          <a:solidFill>
            <a:srgbClr val="C22B49"/>
          </a:solidFill>
        </p:grpSpPr>
        <p:sp>
          <p:nvSpPr>
            <p:cNvPr id="32" name="Freeform 71">
              <a:extLst>
                <a:ext uri="{FF2B5EF4-FFF2-40B4-BE49-F238E27FC236}">
                  <a16:creationId xmlns:a16="http://schemas.microsoft.com/office/drawing/2014/main" id="{DF575D30-F583-F74C-9EDB-79D7D6D0FECC}"/>
                </a:ext>
              </a:extLst>
            </p:cNvPr>
            <p:cNvSpPr>
              <a:spLocks noEditPoints="1"/>
            </p:cNvSpPr>
            <p:nvPr/>
          </p:nvSpPr>
          <p:spPr bwMode="auto">
            <a:xfrm>
              <a:off x="3267076" y="1678653"/>
              <a:ext cx="246063" cy="204788"/>
            </a:xfrm>
            <a:custGeom>
              <a:avLst/>
              <a:gdLst>
                <a:gd name="T0" fmla="*/ 200 w 208"/>
                <a:gd name="T1" fmla="*/ 116 h 173"/>
                <a:gd name="T2" fmla="*/ 174 w 208"/>
                <a:gd name="T3" fmla="*/ 92 h 173"/>
                <a:gd name="T4" fmla="*/ 148 w 208"/>
                <a:gd name="T5" fmla="*/ 101 h 173"/>
                <a:gd name="T6" fmla="*/ 155 w 208"/>
                <a:gd name="T7" fmla="*/ 106 h 173"/>
                <a:gd name="T8" fmla="*/ 174 w 208"/>
                <a:gd name="T9" fmla="*/ 100 h 173"/>
                <a:gd name="T10" fmla="*/ 192 w 208"/>
                <a:gd name="T11" fmla="*/ 116 h 173"/>
                <a:gd name="T12" fmla="*/ 192 w 208"/>
                <a:gd name="T13" fmla="*/ 124 h 173"/>
                <a:gd name="T14" fmla="*/ 176 w 208"/>
                <a:gd name="T15" fmla="*/ 124 h 173"/>
                <a:gd name="T16" fmla="*/ 145 w 208"/>
                <a:gd name="T17" fmla="*/ 140 h 173"/>
                <a:gd name="T18" fmla="*/ 120 w 208"/>
                <a:gd name="T19" fmla="*/ 140 h 173"/>
                <a:gd name="T20" fmla="*/ 70 w 208"/>
                <a:gd name="T21" fmla="*/ 0 h 173"/>
                <a:gd name="T22" fmla="*/ 61 w 208"/>
                <a:gd name="T23" fmla="*/ 0 h 173"/>
                <a:gd name="T24" fmla="*/ 11 w 208"/>
                <a:gd name="T25" fmla="*/ 140 h 173"/>
                <a:gd name="T26" fmla="*/ 0 w 208"/>
                <a:gd name="T27" fmla="*/ 140 h 173"/>
                <a:gd name="T28" fmla="*/ 0 w 208"/>
                <a:gd name="T29" fmla="*/ 148 h 173"/>
                <a:gd name="T30" fmla="*/ 8 w 208"/>
                <a:gd name="T31" fmla="*/ 148 h 173"/>
                <a:gd name="T32" fmla="*/ 0 w 208"/>
                <a:gd name="T33" fmla="*/ 170 h 173"/>
                <a:gd name="T34" fmla="*/ 7 w 208"/>
                <a:gd name="T35" fmla="*/ 173 h 173"/>
                <a:gd name="T36" fmla="*/ 16 w 208"/>
                <a:gd name="T37" fmla="*/ 148 h 173"/>
                <a:gd name="T38" fmla="*/ 115 w 208"/>
                <a:gd name="T39" fmla="*/ 148 h 173"/>
                <a:gd name="T40" fmla="*/ 124 w 208"/>
                <a:gd name="T41" fmla="*/ 173 h 173"/>
                <a:gd name="T42" fmla="*/ 131 w 208"/>
                <a:gd name="T43" fmla="*/ 170 h 173"/>
                <a:gd name="T44" fmla="*/ 123 w 208"/>
                <a:gd name="T45" fmla="*/ 148 h 173"/>
                <a:gd name="T46" fmla="*/ 144 w 208"/>
                <a:gd name="T47" fmla="*/ 148 h 173"/>
                <a:gd name="T48" fmla="*/ 168 w 208"/>
                <a:gd name="T49" fmla="*/ 172 h 173"/>
                <a:gd name="T50" fmla="*/ 192 w 208"/>
                <a:gd name="T51" fmla="*/ 162 h 173"/>
                <a:gd name="T52" fmla="*/ 204 w 208"/>
                <a:gd name="T53" fmla="*/ 172 h 173"/>
                <a:gd name="T54" fmla="*/ 204 w 208"/>
                <a:gd name="T55" fmla="*/ 164 h 173"/>
                <a:gd name="T56" fmla="*/ 200 w 208"/>
                <a:gd name="T57" fmla="*/ 156 h 173"/>
                <a:gd name="T58" fmla="*/ 200 w 208"/>
                <a:gd name="T59" fmla="*/ 148 h 173"/>
                <a:gd name="T60" fmla="*/ 208 w 208"/>
                <a:gd name="T61" fmla="*/ 148 h 173"/>
                <a:gd name="T62" fmla="*/ 208 w 208"/>
                <a:gd name="T63" fmla="*/ 140 h 173"/>
                <a:gd name="T64" fmla="*/ 200 w 208"/>
                <a:gd name="T65" fmla="*/ 140 h 173"/>
                <a:gd name="T66" fmla="*/ 200 w 208"/>
                <a:gd name="T67" fmla="*/ 116 h 173"/>
                <a:gd name="T68" fmla="*/ 66 w 208"/>
                <a:gd name="T69" fmla="*/ 10 h 173"/>
                <a:gd name="T70" fmla="*/ 99 w 208"/>
                <a:gd name="T71" fmla="*/ 104 h 173"/>
                <a:gd name="T72" fmla="*/ 32 w 208"/>
                <a:gd name="T73" fmla="*/ 104 h 173"/>
                <a:gd name="T74" fmla="*/ 66 w 208"/>
                <a:gd name="T75" fmla="*/ 10 h 173"/>
                <a:gd name="T76" fmla="*/ 19 w 208"/>
                <a:gd name="T77" fmla="*/ 140 h 173"/>
                <a:gd name="T78" fmla="*/ 29 w 208"/>
                <a:gd name="T79" fmla="*/ 112 h 173"/>
                <a:gd name="T80" fmla="*/ 102 w 208"/>
                <a:gd name="T81" fmla="*/ 112 h 173"/>
                <a:gd name="T82" fmla="*/ 112 w 208"/>
                <a:gd name="T83" fmla="*/ 140 h 173"/>
                <a:gd name="T84" fmla="*/ 19 w 208"/>
                <a:gd name="T85" fmla="*/ 140 h 173"/>
                <a:gd name="T86" fmla="*/ 168 w 208"/>
                <a:gd name="T87" fmla="*/ 164 h 173"/>
                <a:gd name="T88" fmla="*/ 152 w 208"/>
                <a:gd name="T89" fmla="*/ 148 h 173"/>
                <a:gd name="T90" fmla="*/ 191 w 208"/>
                <a:gd name="T91" fmla="*/ 148 h 173"/>
                <a:gd name="T92" fmla="*/ 168 w 208"/>
                <a:gd name="T93" fmla="*/ 164 h 173"/>
                <a:gd name="T94" fmla="*/ 154 w 208"/>
                <a:gd name="T95" fmla="*/ 140 h 173"/>
                <a:gd name="T96" fmla="*/ 176 w 208"/>
                <a:gd name="T97" fmla="*/ 132 h 173"/>
                <a:gd name="T98" fmla="*/ 192 w 208"/>
                <a:gd name="T99" fmla="*/ 132 h 173"/>
                <a:gd name="T100" fmla="*/ 192 w 208"/>
                <a:gd name="T101" fmla="*/ 140 h 173"/>
                <a:gd name="T102" fmla="*/ 154 w 208"/>
                <a:gd name="T103"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8" h="173">
                  <a:moveTo>
                    <a:pt x="200" y="116"/>
                  </a:moveTo>
                  <a:cubicBezTo>
                    <a:pt x="200" y="106"/>
                    <a:pt x="193" y="92"/>
                    <a:pt x="174" y="92"/>
                  </a:cubicBezTo>
                  <a:cubicBezTo>
                    <a:pt x="156" y="92"/>
                    <a:pt x="149" y="101"/>
                    <a:pt x="148" y="101"/>
                  </a:cubicBezTo>
                  <a:cubicBezTo>
                    <a:pt x="155" y="106"/>
                    <a:pt x="155" y="106"/>
                    <a:pt x="155" y="106"/>
                  </a:cubicBezTo>
                  <a:cubicBezTo>
                    <a:pt x="155" y="106"/>
                    <a:pt x="160" y="100"/>
                    <a:pt x="174" y="100"/>
                  </a:cubicBezTo>
                  <a:cubicBezTo>
                    <a:pt x="187" y="100"/>
                    <a:pt x="192" y="109"/>
                    <a:pt x="192" y="116"/>
                  </a:cubicBezTo>
                  <a:cubicBezTo>
                    <a:pt x="192" y="124"/>
                    <a:pt x="192" y="124"/>
                    <a:pt x="192" y="124"/>
                  </a:cubicBezTo>
                  <a:cubicBezTo>
                    <a:pt x="176" y="124"/>
                    <a:pt x="176" y="124"/>
                    <a:pt x="176" y="124"/>
                  </a:cubicBezTo>
                  <a:cubicBezTo>
                    <a:pt x="166" y="124"/>
                    <a:pt x="150" y="127"/>
                    <a:pt x="145" y="140"/>
                  </a:cubicBezTo>
                  <a:cubicBezTo>
                    <a:pt x="120" y="140"/>
                    <a:pt x="120" y="140"/>
                    <a:pt x="120" y="140"/>
                  </a:cubicBezTo>
                  <a:cubicBezTo>
                    <a:pt x="70" y="0"/>
                    <a:pt x="70" y="0"/>
                    <a:pt x="70" y="0"/>
                  </a:cubicBezTo>
                  <a:cubicBezTo>
                    <a:pt x="61" y="0"/>
                    <a:pt x="61" y="0"/>
                    <a:pt x="61" y="0"/>
                  </a:cubicBezTo>
                  <a:cubicBezTo>
                    <a:pt x="11" y="140"/>
                    <a:pt x="11" y="140"/>
                    <a:pt x="11" y="140"/>
                  </a:cubicBezTo>
                  <a:cubicBezTo>
                    <a:pt x="0" y="140"/>
                    <a:pt x="0" y="140"/>
                    <a:pt x="0" y="140"/>
                  </a:cubicBezTo>
                  <a:cubicBezTo>
                    <a:pt x="0" y="148"/>
                    <a:pt x="0" y="148"/>
                    <a:pt x="0" y="148"/>
                  </a:cubicBezTo>
                  <a:cubicBezTo>
                    <a:pt x="8" y="148"/>
                    <a:pt x="8" y="148"/>
                    <a:pt x="8" y="148"/>
                  </a:cubicBezTo>
                  <a:cubicBezTo>
                    <a:pt x="0" y="170"/>
                    <a:pt x="0" y="170"/>
                    <a:pt x="0" y="170"/>
                  </a:cubicBezTo>
                  <a:cubicBezTo>
                    <a:pt x="7" y="173"/>
                    <a:pt x="7" y="173"/>
                    <a:pt x="7" y="173"/>
                  </a:cubicBezTo>
                  <a:cubicBezTo>
                    <a:pt x="16" y="148"/>
                    <a:pt x="16" y="148"/>
                    <a:pt x="16" y="148"/>
                  </a:cubicBezTo>
                  <a:cubicBezTo>
                    <a:pt x="115" y="148"/>
                    <a:pt x="115" y="148"/>
                    <a:pt x="115" y="148"/>
                  </a:cubicBezTo>
                  <a:cubicBezTo>
                    <a:pt x="124" y="173"/>
                    <a:pt x="124" y="173"/>
                    <a:pt x="124" y="173"/>
                  </a:cubicBezTo>
                  <a:cubicBezTo>
                    <a:pt x="131" y="170"/>
                    <a:pt x="131" y="170"/>
                    <a:pt x="131" y="170"/>
                  </a:cubicBezTo>
                  <a:cubicBezTo>
                    <a:pt x="123" y="148"/>
                    <a:pt x="123" y="148"/>
                    <a:pt x="123" y="148"/>
                  </a:cubicBezTo>
                  <a:cubicBezTo>
                    <a:pt x="144" y="148"/>
                    <a:pt x="144" y="148"/>
                    <a:pt x="144" y="148"/>
                  </a:cubicBezTo>
                  <a:cubicBezTo>
                    <a:pt x="144" y="163"/>
                    <a:pt x="152" y="172"/>
                    <a:pt x="168" y="172"/>
                  </a:cubicBezTo>
                  <a:cubicBezTo>
                    <a:pt x="179" y="172"/>
                    <a:pt x="186" y="168"/>
                    <a:pt x="192" y="162"/>
                  </a:cubicBezTo>
                  <a:cubicBezTo>
                    <a:pt x="193" y="167"/>
                    <a:pt x="200" y="172"/>
                    <a:pt x="204" y="172"/>
                  </a:cubicBezTo>
                  <a:cubicBezTo>
                    <a:pt x="204" y="164"/>
                    <a:pt x="204" y="164"/>
                    <a:pt x="204" y="164"/>
                  </a:cubicBezTo>
                  <a:cubicBezTo>
                    <a:pt x="200" y="164"/>
                    <a:pt x="200" y="157"/>
                    <a:pt x="200" y="156"/>
                  </a:cubicBezTo>
                  <a:cubicBezTo>
                    <a:pt x="200" y="148"/>
                    <a:pt x="200" y="148"/>
                    <a:pt x="200" y="148"/>
                  </a:cubicBezTo>
                  <a:cubicBezTo>
                    <a:pt x="208" y="148"/>
                    <a:pt x="208" y="148"/>
                    <a:pt x="208" y="148"/>
                  </a:cubicBezTo>
                  <a:cubicBezTo>
                    <a:pt x="208" y="140"/>
                    <a:pt x="208" y="140"/>
                    <a:pt x="208" y="140"/>
                  </a:cubicBezTo>
                  <a:cubicBezTo>
                    <a:pt x="200" y="140"/>
                    <a:pt x="200" y="140"/>
                    <a:pt x="200" y="140"/>
                  </a:cubicBezTo>
                  <a:lnTo>
                    <a:pt x="200" y="116"/>
                  </a:lnTo>
                  <a:close/>
                  <a:moveTo>
                    <a:pt x="66" y="10"/>
                  </a:moveTo>
                  <a:cubicBezTo>
                    <a:pt x="99" y="104"/>
                    <a:pt x="99" y="104"/>
                    <a:pt x="99" y="104"/>
                  </a:cubicBezTo>
                  <a:cubicBezTo>
                    <a:pt x="32" y="104"/>
                    <a:pt x="32" y="104"/>
                    <a:pt x="32" y="104"/>
                  </a:cubicBezTo>
                  <a:lnTo>
                    <a:pt x="66" y="10"/>
                  </a:lnTo>
                  <a:close/>
                  <a:moveTo>
                    <a:pt x="19" y="140"/>
                  </a:moveTo>
                  <a:cubicBezTo>
                    <a:pt x="29" y="112"/>
                    <a:pt x="29" y="112"/>
                    <a:pt x="29" y="112"/>
                  </a:cubicBezTo>
                  <a:cubicBezTo>
                    <a:pt x="102" y="112"/>
                    <a:pt x="102" y="112"/>
                    <a:pt x="102" y="112"/>
                  </a:cubicBezTo>
                  <a:cubicBezTo>
                    <a:pt x="112" y="140"/>
                    <a:pt x="112" y="140"/>
                    <a:pt x="112" y="140"/>
                  </a:cubicBezTo>
                  <a:lnTo>
                    <a:pt x="19" y="140"/>
                  </a:lnTo>
                  <a:close/>
                  <a:moveTo>
                    <a:pt x="168" y="164"/>
                  </a:moveTo>
                  <a:cubicBezTo>
                    <a:pt x="161" y="164"/>
                    <a:pt x="152" y="162"/>
                    <a:pt x="152" y="148"/>
                  </a:cubicBezTo>
                  <a:cubicBezTo>
                    <a:pt x="191" y="148"/>
                    <a:pt x="191" y="148"/>
                    <a:pt x="191" y="148"/>
                  </a:cubicBezTo>
                  <a:cubicBezTo>
                    <a:pt x="188" y="161"/>
                    <a:pt x="177" y="164"/>
                    <a:pt x="168" y="164"/>
                  </a:cubicBezTo>
                  <a:close/>
                  <a:moveTo>
                    <a:pt x="154" y="140"/>
                  </a:moveTo>
                  <a:cubicBezTo>
                    <a:pt x="160" y="132"/>
                    <a:pt x="175" y="132"/>
                    <a:pt x="176" y="132"/>
                  </a:cubicBezTo>
                  <a:cubicBezTo>
                    <a:pt x="192" y="132"/>
                    <a:pt x="192" y="132"/>
                    <a:pt x="192" y="132"/>
                  </a:cubicBezTo>
                  <a:cubicBezTo>
                    <a:pt x="192" y="140"/>
                    <a:pt x="192" y="140"/>
                    <a:pt x="192" y="140"/>
                  </a:cubicBezTo>
                  <a:lnTo>
                    <a:pt x="154"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3" name="Freeform 72">
              <a:extLst>
                <a:ext uri="{FF2B5EF4-FFF2-40B4-BE49-F238E27FC236}">
                  <a16:creationId xmlns:a16="http://schemas.microsoft.com/office/drawing/2014/main" id="{E7E7E0C5-F021-CC40-8720-F3ABC7679AF5}"/>
                </a:ext>
              </a:extLst>
            </p:cNvPr>
            <p:cNvSpPr>
              <a:spLocks noEditPoints="1"/>
            </p:cNvSpPr>
            <p:nvPr/>
          </p:nvSpPr>
          <p:spPr bwMode="auto">
            <a:xfrm>
              <a:off x="3238501" y="1640553"/>
              <a:ext cx="303213" cy="303213"/>
            </a:xfrm>
            <a:custGeom>
              <a:avLst/>
              <a:gdLst>
                <a:gd name="T0" fmla="*/ 0 w 191"/>
                <a:gd name="T1" fmla="*/ 191 h 191"/>
                <a:gd name="T2" fmla="*/ 191 w 191"/>
                <a:gd name="T3" fmla="*/ 191 h 191"/>
                <a:gd name="T4" fmla="*/ 191 w 191"/>
                <a:gd name="T5" fmla="*/ 0 h 191"/>
                <a:gd name="T6" fmla="*/ 0 w 191"/>
                <a:gd name="T7" fmla="*/ 0 h 191"/>
                <a:gd name="T8" fmla="*/ 0 w 191"/>
                <a:gd name="T9" fmla="*/ 191 h 191"/>
                <a:gd name="T10" fmla="*/ 6 w 191"/>
                <a:gd name="T11" fmla="*/ 6 h 191"/>
                <a:gd name="T12" fmla="*/ 185 w 191"/>
                <a:gd name="T13" fmla="*/ 6 h 191"/>
                <a:gd name="T14" fmla="*/ 185 w 191"/>
                <a:gd name="T15" fmla="*/ 185 h 191"/>
                <a:gd name="T16" fmla="*/ 6 w 191"/>
                <a:gd name="T17" fmla="*/ 185 h 191"/>
                <a:gd name="T18" fmla="*/ 6 w 191"/>
                <a:gd name="T19"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0" y="191"/>
                  </a:moveTo>
                  <a:lnTo>
                    <a:pt x="191" y="191"/>
                  </a:lnTo>
                  <a:lnTo>
                    <a:pt x="191" y="0"/>
                  </a:lnTo>
                  <a:lnTo>
                    <a:pt x="0" y="0"/>
                  </a:lnTo>
                  <a:lnTo>
                    <a:pt x="0" y="191"/>
                  </a:lnTo>
                  <a:close/>
                  <a:moveTo>
                    <a:pt x="6" y="6"/>
                  </a:moveTo>
                  <a:lnTo>
                    <a:pt x="185" y="6"/>
                  </a:lnTo>
                  <a:lnTo>
                    <a:pt x="185" y="185"/>
                  </a:lnTo>
                  <a:lnTo>
                    <a:pt x="6" y="185"/>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grpSp>
        <p:nvGrpSpPr>
          <p:cNvPr id="34" name="Группа 603">
            <a:extLst>
              <a:ext uri="{FF2B5EF4-FFF2-40B4-BE49-F238E27FC236}">
                <a16:creationId xmlns:a16="http://schemas.microsoft.com/office/drawing/2014/main" id="{C8C58A19-1F3C-8F49-A928-E3B676BCA517}"/>
              </a:ext>
            </a:extLst>
          </p:cNvPr>
          <p:cNvGrpSpPr/>
          <p:nvPr/>
        </p:nvGrpSpPr>
        <p:grpSpPr>
          <a:xfrm>
            <a:off x="7635977" y="4066497"/>
            <a:ext cx="936626" cy="934539"/>
            <a:chOff x="4027488" y="1640553"/>
            <a:chExt cx="303213" cy="303213"/>
          </a:xfrm>
          <a:solidFill>
            <a:schemeClr val="accent6">
              <a:lumMod val="50000"/>
            </a:schemeClr>
          </a:solidFill>
        </p:grpSpPr>
        <p:sp>
          <p:nvSpPr>
            <p:cNvPr id="35" name="Freeform 97">
              <a:extLst>
                <a:ext uri="{FF2B5EF4-FFF2-40B4-BE49-F238E27FC236}">
                  <a16:creationId xmlns:a16="http://schemas.microsoft.com/office/drawing/2014/main" id="{10F1626B-2096-9A44-B4E8-E9DE550662A4}"/>
                </a:ext>
              </a:extLst>
            </p:cNvPr>
            <p:cNvSpPr>
              <a:spLocks noEditPoints="1"/>
            </p:cNvSpPr>
            <p:nvPr/>
          </p:nvSpPr>
          <p:spPr bwMode="auto">
            <a:xfrm>
              <a:off x="4056063" y="1678653"/>
              <a:ext cx="155575" cy="204788"/>
            </a:xfrm>
            <a:custGeom>
              <a:avLst/>
              <a:gdLst>
                <a:gd name="T0" fmla="*/ 21 w 98"/>
                <a:gd name="T1" fmla="*/ 83 h 129"/>
                <a:gd name="T2" fmla="*/ 76 w 98"/>
                <a:gd name="T3" fmla="*/ 83 h 129"/>
                <a:gd name="T4" fmla="*/ 92 w 98"/>
                <a:gd name="T5" fmla="*/ 129 h 129"/>
                <a:gd name="T6" fmla="*/ 98 w 98"/>
                <a:gd name="T7" fmla="*/ 127 h 129"/>
                <a:gd name="T8" fmla="*/ 53 w 98"/>
                <a:gd name="T9" fmla="*/ 0 h 129"/>
                <a:gd name="T10" fmla="*/ 45 w 98"/>
                <a:gd name="T11" fmla="*/ 0 h 129"/>
                <a:gd name="T12" fmla="*/ 0 w 98"/>
                <a:gd name="T13" fmla="*/ 127 h 129"/>
                <a:gd name="T14" fmla="*/ 6 w 98"/>
                <a:gd name="T15" fmla="*/ 129 h 129"/>
                <a:gd name="T16" fmla="*/ 21 w 98"/>
                <a:gd name="T17" fmla="*/ 83 h 129"/>
                <a:gd name="T18" fmla="*/ 49 w 98"/>
                <a:gd name="T19" fmla="*/ 7 h 129"/>
                <a:gd name="T20" fmla="*/ 74 w 98"/>
                <a:gd name="T21" fmla="*/ 77 h 129"/>
                <a:gd name="T22" fmla="*/ 23 w 98"/>
                <a:gd name="T23" fmla="*/ 77 h 129"/>
                <a:gd name="T24" fmla="*/ 49 w 98"/>
                <a:gd name="T25" fmla="*/ 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29">
                  <a:moveTo>
                    <a:pt x="21" y="83"/>
                  </a:moveTo>
                  <a:lnTo>
                    <a:pt x="76" y="83"/>
                  </a:lnTo>
                  <a:lnTo>
                    <a:pt x="92" y="129"/>
                  </a:lnTo>
                  <a:lnTo>
                    <a:pt x="98" y="127"/>
                  </a:lnTo>
                  <a:lnTo>
                    <a:pt x="53" y="0"/>
                  </a:lnTo>
                  <a:lnTo>
                    <a:pt x="45" y="0"/>
                  </a:lnTo>
                  <a:lnTo>
                    <a:pt x="0" y="127"/>
                  </a:lnTo>
                  <a:lnTo>
                    <a:pt x="6" y="129"/>
                  </a:lnTo>
                  <a:lnTo>
                    <a:pt x="21" y="83"/>
                  </a:lnTo>
                  <a:close/>
                  <a:moveTo>
                    <a:pt x="49" y="7"/>
                  </a:moveTo>
                  <a:lnTo>
                    <a:pt x="74" y="77"/>
                  </a:lnTo>
                  <a:lnTo>
                    <a:pt x="23" y="77"/>
                  </a:lnTo>
                  <a:lnTo>
                    <a:pt x="4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6" name="Freeform 98">
              <a:extLst>
                <a:ext uri="{FF2B5EF4-FFF2-40B4-BE49-F238E27FC236}">
                  <a16:creationId xmlns:a16="http://schemas.microsoft.com/office/drawing/2014/main" id="{19120499-790F-8240-8C8B-5D29DD8A3F21}"/>
                </a:ext>
              </a:extLst>
            </p:cNvPr>
            <p:cNvSpPr>
              <a:spLocks noEditPoints="1"/>
            </p:cNvSpPr>
            <p:nvPr/>
          </p:nvSpPr>
          <p:spPr bwMode="auto">
            <a:xfrm>
              <a:off x="4225926" y="1786603"/>
              <a:ext cx="71438" cy="95250"/>
            </a:xfrm>
            <a:custGeom>
              <a:avLst/>
              <a:gdLst>
                <a:gd name="T0" fmla="*/ 32 w 60"/>
                <a:gd name="T1" fmla="*/ 32 h 80"/>
                <a:gd name="T2" fmla="*/ 0 w 60"/>
                <a:gd name="T3" fmla="*/ 56 h 80"/>
                <a:gd name="T4" fmla="*/ 24 w 60"/>
                <a:gd name="T5" fmla="*/ 80 h 80"/>
                <a:gd name="T6" fmla="*/ 48 w 60"/>
                <a:gd name="T7" fmla="*/ 70 h 80"/>
                <a:gd name="T8" fmla="*/ 60 w 60"/>
                <a:gd name="T9" fmla="*/ 80 h 80"/>
                <a:gd name="T10" fmla="*/ 60 w 60"/>
                <a:gd name="T11" fmla="*/ 72 h 80"/>
                <a:gd name="T12" fmla="*/ 56 w 60"/>
                <a:gd name="T13" fmla="*/ 64 h 80"/>
                <a:gd name="T14" fmla="*/ 56 w 60"/>
                <a:gd name="T15" fmla="*/ 24 h 80"/>
                <a:gd name="T16" fmla="*/ 30 w 60"/>
                <a:gd name="T17" fmla="*/ 0 h 80"/>
                <a:gd name="T18" fmla="*/ 5 w 60"/>
                <a:gd name="T19" fmla="*/ 9 h 80"/>
                <a:gd name="T20" fmla="*/ 11 w 60"/>
                <a:gd name="T21" fmla="*/ 14 h 80"/>
                <a:gd name="T22" fmla="*/ 30 w 60"/>
                <a:gd name="T23" fmla="*/ 8 h 80"/>
                <a:gd name="T24" fmla="*/ 48 w 60"/>
                <a:gd name="T25" fmla="*/ 24 h 80"/>
                <a:gd name="T26" fmla="*/ 48 w 60"/>
                <a:gd name="T27" fmla="*/ 32 h 80"/>
                <a:gd name="T28" fmla="*/ 32 w 60"/>
                <a:gd name="T29" fmla="*/ 32 h 80"/>
                <a:gd name="T30" fmla="*/ 24 w 60"/>
                <a:gd name="T31" fmla="*/ 72 h 80"/>
                <a:gd name="T32" fmla="*/ 8 w 60"/>
                <a:gd name="T33" fmla="*/ 56 h 80"/>
                <a:gd name="T34" fmla="*/ 32 w 60"/>
                <a:gd name="T35" fmla="*/ 40 h 80"/>
                <a:gd name="T36" fmla="*/ 48 w 60"/>
                <a:gd name="T37" fmla="*/ 40 h 80"/>
                <a:gd name="T38" fmla="*/ 48 w 60"/>
                <a:gd name="T39" fmla="*/ 48 h 80"/>
                <a:gd name="T40" fmla="*/ 24 w 60"/>
                <a:gd name="T4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80">
                  <a:moveTo>
                    <a:pt x="32" y="32"/>
                  </a:moveTo>
                  <a:cubicBezTo>
                    <a:pt x="21" y="32"/>
                    <a:pt x="0" y="37"/>
                    <a:pt x="0" y="56"/>
                  </a:cubicBezTo>
                  <a:cubicBezTo>
                    <a:pt x="0" y="71"/>
                    <a:pt x="9" y="80"/>
                    <a:pt x="24" y="80"/>
                  </a:cubicBezTo>
                  <a:cubicBezTo>
                    <a:pt x="35" y="80"/>
                    <a:pt x="42" y="76"/>
                    <a:pt x="48" y="70"/>
                  </a:cubicBezTo>
                  <a:cubicBezTo>
                    <a:pt x="49" y="75"/>
                    <a:pt x="56" y="80"/>
                    <a:pt x="60" y="80"/>
                  </a:cubicBezTo>
                  <a:cubicBezTo>
                    <a:pt x="60" y="72"/>
                    <a:pt x="60" y="72"/>
                    <a:pt x="60" y="72"/>
                  </a:cubicBezTo>
                  <a:cubicBezTo>
                    <a:pt x="56" y="72"/>
                    <a:pt x="56" y="65"/>
                    <a:pt x="56" y="64"/>
                  </a:cubicBezTo>
                  <a:cubicBezTo>
                    <a:pt x="56" y="24"/>
                    <a:pt x="56" y="24"/>
                    <a:pt x="56" y="24"/>
                  </a:cubicBezTo>
                  <a:cubicBezTo>
                    <a:pt x="56" y="14"/>
                    <a:pt x="49" y="0"/>
                    <a:pt x="30" y="0"/>
                  </a:cubicBezTo>
                  <a:cubicBezTo>
                    <a:pt x="12" y="0"/>
                    <a:pt x="5" y="9"/>
                    <a:pt x="5" y="9"/>
                  </a:cubicBezTo>
                  <a:cubicBezTo>
                    <a:pt x="11" y="14"/>
                    <a:pt x="11" y="14"/>
                    <a:pt x="11" y="14"/>
                  </a:cubicBezTo>
                  <a:cubicBezTo>
                    <a:pt x="11" y="14"/>
                    <a:pt x="16" y="8"/>
                    <a:pt x="30" y="8"/>
                  </a:cubicBezTo>
                  <a:cubicBezTo>
                    <a:pt x="43" y="8"/>
                    <a:pt x="48" y="17"/>
                    <a:pt x="48" y="24"/>
                  </a:cubicBezTo>
                  <a:cubicBezTo>
                    <a:pt x="48" y="32"/>
                    <a:pt x="48" y="32"/>
                    <a:pt x="48" y="32"/>
                  </a:cubicBezTo>
                  <a:lnTo>
                    <a:pt x="32" y="32"/>
                  </a:lnTo>
                  <a:close/>
                  <a:moveTo>
                    <a:pt x="24" y="72"/>
                  </a:moveTo>
                  <a:cubicBezTo>
                    <a:pt x="17" y="72"/>
                    <a:pt x="8" y="70"/>
                    <a:pt x="8" y="56"/>
                  </a:cubicBezTo>
                  <a:cubicBezTo>
                    <a:pt x="8" y="40"/>
                    <a:pt x="31" y="40"/>
                    <a:pt x="32" y="40"/>
                  </a:cubicBezTo>
                  <a:cubicBezTo>
                    <a:pt x="48" y="40"/>
                    <a:pt x="48" y="40"/>
                    <a:pt x="48" y="40"/>
                  </a:cubicBezTo>
                  <a:cubicBezTo>
                    <a:pt x="48" y="48"/>
                    <a:pt x="48" y="48"/>
                    <a:pt x="48" y="48"/>
                  </a:cubicBezTo>
                  <a:cubicBezTo>
                    <a:pt x="48" y="68"/>
                    <a:pt x="35" y="72"/>
                    <a:pt x="2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7" name="Freeform 99">
              <a:extLst>
                <a:ext uri="{FF2B5EF4-FFF2-40B4-BE49-F238E27FC236}">
                  <a16:creationId xmlns:a16="http://schemas.microsoft.com/office/drawing/2014/main" id="{39551E0F-1F43-1341-864E-21085EF51BB5}"/>
                </a:ext>
              </a:extLst>
            </p:cNvPr>
            <p:cNvSpPr>
              <a:spLocks noEditPoints="1"/>
            </p:cNvSpPr>
            <p:nvPr/>
          </p:nvSpPr>
          <p:spPr bwMode="auto">
            <a:xfrm>
              <a:off x="4027488" y="1640553"/>
              <a:ext cx="303213" cy="303213"/>
            </a:xfrm>
            <a:custGeom>
              <a:avLst/>
              <a:gdLst>
                <a:gd name="T0" fmla="*/ 191 w 191"/>
                <a:gd name="T1" fmla="*/ 0 h 191"/>
                <a:gd name="T2" fmla="*/ 0 w 191"/>
                <a:gd name="T3" fmla="*/ 0 h 191"/>
                <a:gd name="T4" fmla="*/ 0 w 191"/>
                <a:gd name="T5" fmla="*/ 191 h 191"/>
                <a:gd name="T6" fmla="*/ 191 w 191"/>
                <a:gd name="T7" fmla="*/ 191 h 191"/>
                <a:gd name="T8" fmla="*/ 191 w 191"/>
                <a:gd name="T9" fmla="*/ 0 h 191"/>
                <a:gd name="T10" fmla="*/ 185 w 191"/>
                <a:gd name="T11" fmla="*/ 185 h 191"/>
                <a:gd name="T12" fmla="*/ 6 w 191"/>
                <a:gd name="T13" fmla="*/ 185 h 191"/>
                <a:gd name="T14" fmla="*/ 6 w 191"/>
                <a:gd name="T15" fmla="*/ 6 h 191"/>
                <a:gd name="T16" fmla="*/ 185 w 191"/>
                <a:gd name="T17" fmla="*/ 6 h 191"/>
                <a:gd name="T18" fmla="*/ 185 w 191"/>
                <a:gd name="T19" fmla="*/ 18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191" y="0"/>
                  </a:moveTo>
                  <a:lnTo>
                    <a:pt x="0" y="0"/>
                  </a:lnTo>
                  <a:lnTo>
                    <a:pt x="0" y="191"/>
                  </a:lnTo>
                  <a:lnTo>
                    <a:pt x="191" y="191"/>
                  </a:lnTo>
                  <a:lnTo>
                    <a:pt x="191" y="0"/>
                  </a:lnTo>
                  <a:close/>
                  <a:moveTo>
                    <a:pt x="185" y="185"/>
                  </a:moveTo>
                  <a:lnTo>
                    <a:pt x="6" y="185"/>
                  </a:lnTo>
                  <a:lnTo>
                    <a:pt x="6" y="6"/>
                  </a:lnTo>
                  <a:lnTo>
                    <a:pt x="185" y="6"/>
                  </a:lnTo>
                  <a:lnTo>
                    <a:pt x="185"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8" name="Rectangle 100">
              <a:extLst>
                <a:ext uri="{FF2B5EF4-FFF2-40B4-BE49-F238E27FC236}">
                  <a16:creationId xmlns:a16="http://schemas.microsoft.com/office/drawing/2014/main" id="{F66B5A33-7E1E-3048-8B92-78599F133A43}"/>
                </a:ext>
              </a:extLst>
            </p:cNvPr>
            <p:cNvSpPr>
              <a:spLocks noChangeArrowheads="1"/>
            </p:cNvSpPr>
            <p:nvPr/>
          </p:nvSpPr>
          <p:spPr bwMode="auto">
            <a:xfrm>
              <a:off x="4056063" y="1896140"/>
              <a:ext cx="24606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sp>
        <p:nvSpPr>
          <p:cNvPr id="40" name="Slide Number Placeholder 39">
            <a:extLst>
              <a:ext uri="{FF2B5EF4-FFF2-40B4-BE49-F238E27FC236}">
                <a16:creationId xmlns:a16="http://schemas.microsoft.com/office/drawing/2014/main" id="{4BB0A8CB-E09F-314A-89A3-2693DD1ACDAC}"/>
              </a:ext>
            </a:extLst>
          </p:cNvPr>
          <p:cNvSpPr>
            <a:spLocks noGrp="1"/>
          </p:cNvSpPr>
          <p:nvPr>
            <p:ph type="sldNum" sz="quarter" idx="12"/>
          </p:nvPr>
        </p:nvSpPr>
        <p:spPr/>
        <p:txBody>
          <a:bodyPr/>
          <a:lstStyle/>
          <a:p>
            <a:fld id="{9D67C4B4-9740-764F-BAFC-A846A7844064}" type="slidenum">
              <a:rPr lang="en-RU" smtClean="0"/>
              <a:pPr/>
              <a:t>21</a:t>
            </a:fld>
            <a:endParaRPr lang="en-RU"/>
          </a:p>
        </p:txBody>
      </p:sp>
      <p:sp>
        <p:nvSpPr>
          <p:cNvPr id="2" name="Footer Placeholder 1">
            <a:extLst>
              <a:ext uri="{FF2B5EF4-FFF2-40B4-BE49-F238E27FC236}">
                <a16:creationId xmlns:a16="http://schemas.microsoft.com/office/drawing/2014/main" id="{0872312C-7AC6-1146-A9B9-93309F4726BB}"/>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41008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1F40052-8E11-0048-8FAB-885A770DF064}"/>
              </a:ext>
            </a:extLst>
          </p:cNvPr>
          <p:cNvSpPr/>
          <p:nvPr/>
        </p:nvSpPr>
        <p:spPr>
          <a:xfrm>
            <a:off x="-2299831"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p>
        </p:txBody>
      </p:sp>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22</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Semantic Versioning</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dirty="0">
                <a:solidFill>
                  <a:srgbClr val="A63446"/>
                </a:solidFill>
                <a:latin typeface="Montserrat" panose="02000505000000020004" pitchFamily="2" charset="77"/>
              </a:rPr>
              <a:t>Under this scheme, version numbers and the way they change convey meaning about the underlying code and what has been modified from one version to the next.</a:t>
            </a:r>
          </a:p>
          <a:p>
            <a:pPr algn="r"/>
            <a:endParaRPr lang="en-GB" dirty="0">
              <a:solidFill>
                <a:srgbClr val="A63446"/>
              </a:solidFill>
              <a:latin typeface="Montserrat" panose="02000505000000020004" pitchFamily="2" charset="77"/>
            </a:endParaRPr>
          </a:p>
          <a:p>
            <a:pPr algn="r"/>
            <a:r>
              <a:rPr lang="en-GB" dirty="0">
                <a:solidFill>
                  <a:srgbClr val="A63446"/>
                </a:solidFill>
                <a:latin typeface="Montserrat" panose="02000505000000020004" pitchFamily="2" charset="77"/>
              </a:rPr>
              <a:t>- Tom Preston-Werner</a:t>
            </a:r>
            <a:endParaRPr lang="en-RU" dirty="0">
              <a:solidFill>
                <a:srgbClr val="A63446"/>
              </a:solidFill>
              <a:latin typeface="Montserrat" panose="02000505000000020004" pitchFamily="2" charset="77"/>
            </a:endParaRP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6" name="Footer Placeholder 5">
            <a:extLst>
              <a:ext uri="{FF2B5EF4-FFF2-40B4-BE49-F238E27FC236}">
                <a16:creationId xmlns:a16="http://schemas.microsoft.com/office/drawing/2014/main" id="{DD110664-2B5F-FF45-BEDB-E71C4ABF9AB7}"/>
              </a:ext>
            </a:extLst>
          </p:cNvPr>
          <p:cNvSpPr>
            <a:spLocks noGrp="1"/>
          </p:cNvSpPr>
          <p:nvPr>
            <p:ph type="ftr" sz="quarter" idx="11"/>
          </p:nvPr>
        </p:nvSpPr>
        <p:spPr/>
        <p:txBody>
          <a:bodyPr/>
          <a:lstStyle/>
          <a:p>
            <a:r>
              <a:rPr lang="en-RU"/>
              <a:t>© Raini.dev 2020+</a:t>
            </a:r>
            <a:endParaRPr lang="en-RU" dirty="0"/>
          </a:p>
        </p:txBody>
      </p:sp>
      <p:pic>
        <p:nvPicPr>
          <p:cNvPr id="14" name="Picture 13" descr="A close up of a logo&#10;&#10;Description automatically generated">
            <a:extLst>
              <a:ext uri="{FF2B5EF4-FFF2-40B4-BE49-F238E27FC236}">
                <a16:creationId xmlns:a16="http://schemas.microsoft.com/office/drawing/2014/main" id="{661D8CD3-1C37-D94C-B199-8E625753588F}"/>
              </a:ext>
            </a:extLst>
          </p:cNvPr>
          <p:cNvPicPr>
            <a:picLocks noChangeAspect="1"/>
          </p:cNvPicPr>
          <p:nvPr/>
        </p:nvPicPr>
        <p:blipFill>
          <a:blip r:embed="rId2"/>
          <a:stretch>
            <a:fillRect/>
          </a:stretch>
        </p:blipFill>
        <p:spPr>
          <a:xfrm>
            <a:off x="324633" y="1897064"/>
            <a:ext cx="3092767" cy="3092767"/>
          </a:xfrm>
          <a:prstGeom prst="rect">
            <a:avLst/>
          </a:prstGeom>
        </p:spPr>
      </p:pic>
    </p:spTree>
    <p:extLst>
      <p:ext uri="{BB962C8B-B14F-4D97-AF65-F5344CB8AC3E}">
        <p14:creationId xmlns:p14="http://schemas.microsoft.com/office/powerpoint/2010/main" val="39085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23</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Pre-Releases → RCs</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754326"/>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denoted by appending a hyphen and a series of dot separated identifiers</a:t>
            </a:r>
            <a:endParaRPr lang="en-GB" b="1" dirty="0">
              <a:solidFill>
                <a:srgbClr val="272838"/>
              </a:solidFill>
              <a:latin typeface="Montserrat" panose="02000505000000020004" pitchFamily="2" charset="77"/>
            </a:endParaRP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a:t>
            </a:r>
            <a:r>
              <a:rPr lang="en-GB" dirty="0">
                <a:solidFill>
                  <a:srgbClr val="272838"/>
                </a:solidFill>
                <a:latin typeface="Montserrat" panose="02000505000000020004" pitchFamily="2" charset="77"/>
              </a:rPr>
              <a:t>- comprise only ASCII alphanumeric characters or hyphen</a:t>
            </a:r>
            <a:r>
              <a:rPr lang="en-GB" dirty="0">
                <a:solidFill>
                  <a:srgbClr val="912037"/>
                </a:solidFill>
                <a:latin typeface="Montserrat" panose="02000505000000020004" pitchFamily="2" charset="77"/>
              </a:rPr>
              <a:t> </a:t>
            </a:r>
            <a:r>
              <a:rPr lang="en-GB" b="1" spc="600" dirty="0">
                <a:solidFill>
                  <a:srgbClr val="10599B"/>
                </a:solidFill>
                <a:latin typeface="Montserrat" panose="02000505000000020004" pitchFamily="2" charset="77"/>
              </a:rPr>
              <a:t>[0-9A-Za-z-]+</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follow PATCH version number</a:t>
            </a:r>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 be empty if specified</a:t>
            </a: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a:t>
            </a:r>
            <a:r>
              <a:rPr lang="en-GB" b="1" dirty="0">
                <a:solidFill>
                  <a:srgbClr val="272838"/>
                </a:solidFill>
                <a:latin typeface="Montserrat" panose="02000505000000020004" pitchFamily="2" charset="77"/>
              </a:rPr>
              <a:t> </a:t>
            </a:r>
            <a:r>
              <a:rPr lang="en-GB" dirty="0">
                <a:solidFill>
                  <a:srgbClr val="272838"/>
                </a:solidFill>
                <a:latin typeface="Montserrat" panose="02000505000000020004" pitchFamily="2" charset="77"/>
              </a:rPr>
              <a:t>include leading zeroes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2929804" y="3843965"/>
            <a:ext cx="6406997"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 [- </a:t>
            </a:r>
            <a:r>
              <a:rPr lang="en-RU" sz="8000" dirty="0">
                <a:solidFill>
                  <a:srgbClr val="E082A6"/>
                </a:solidFill>
                <a:latin typeface="Montserrat" panose="02000505000000020004" pitchFamily="2" charset="77"/>
              </a:rPr>
              <a:t>a</a:t>
            </a:r>
            <a:r>
              <a:rPr lang="en-RU" sz="8000" dirty="0">
                <a:solidFill>
                  <a:srgbClr val="272838"/>
                </a:solidFill>
                <a:latin typeface="Montserrat" panose="02000505000000020004" pitchFamily="2" charset="77"/>
              </a:rPr>
              <a:t>]</a:t>
            </a:r>
          </a:p>
        </p:txBody>
      </p:sp>
      <p:sp>
        <p:nvSpPr>
          <p:cNvPr id="11" name="TextBox 10">
            <a:extLst>
              <a:ext uri="{FF2B5EF4-FFF2-40B4-BE49-F238E27FC236}">
                <a16:creationId xmlns:a16="http://schemas.microsoft.com/office/drawing/2014/main" id="{847BDB1B-3595-CC4A-B56C-BF9EB3DCC5FF}"/>
              </a:ext>
            </a:extLst>
          </p:cNvPr>
          <p:cNvSpPr txBox="1"/>
          <p:nvPr/>
        </p:nvSpPr>
        <p:spPr>
          <a:xfrm>
            <a:off x="2855199" y="5097515"/>
            <a:ext cx="6490879"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    [PRE-RELEASE]</a:t>
            </a:r>
          </a:p>
        </p:txBody>
      </p:sp>
      <p:sp>
        <p:nvSpPr>
          <p:cNvPr id="2" name="Footer Placeholder 1">
            <a:extLst>
              <a:ext uri="{FF2B5EF4-FFF2-40B4-BE49-F238E27FC236}">
                <a16:creationId xmlns:a16="http://schemas.microsoft.com/office/drawing/2014/main" id="{6B3495F8-0140-804D-B2A2-DA59C3BF753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429187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24</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Builds → Dev Artifacts</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2031325"/>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denoted by appending a plus sign and a series of dot separated identifiers</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a:t>
            </a:r>
            <a:r>
              <a:rPr lang="en-GB" dirty="0">
                <a:solidFill>
                  <a:srgbClr val="272838"/>
                </a:solidFill>
                <a:latin typeface="Montserrat" panose="02000505000000020004" pitchFamily="2" charset="77"/>
              </a:rPr>
              <a:t>- comprise only ASCII alphanumeric characters or hyphen</a:t>
            </a:r>
            <a:r>
              <a:rPr lang="en-GB" dirty="0">
                <a:solidFill>
                  <a:srgbClr val="912037"/>
                </a:solidFill>
                <a:latin typeface="Montserrat" panose="02000505000000020004" pitchFamily="2" charset="77"/>
              </a:rPr>
              <a:t> </a:t>
            </a:r>
            <a:r>
              <a:rPr lang="en-GB" b="1" spc="600" dirty="0">
                <a:solidFill>
                  <a:srgbClr val="10599B"/>
                </a:solidFill>
                <a:latin typeface="Montserrat" panose="02000505000000020004" pitchFamily="2" charset="77"/>
              </a:rPr>
              <a:t>[0-9A-Za-z-]+</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follow Pre-Release definition if it is denoted</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be ignored when determining version precedence</a:t>
            </a:r>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 be empty if specified</a:t>
            </a: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a:t>
            </a:r>
            <a:r>
              <a:rPr lang="en-GB" b="1" dirty="0">
                <a:solidFill>
                  <a:srgbClr val="272838"/>
                </a:solidFill>
                <a:latin typeface="Montserrat" panose="02000505000000020004" pitchFamily="2" charset="77"/>
              </a:rPr>
              <a:t> </a:t>
            </a:r>
            <a:r>
              <a:rPr lang="en-GB" dirty="0">
                <a:solidFill>
                  <a:srgbClr val="272838"/>
                </a:solidFill>
                <a:latin typeface="Montserrat" panose="02000505000000020004" pitchFamily="2" charset="77"/>
              </a:rPr>
              <a:t>include leading zeroes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2929804" y="3843965"/>
            <a:ext cx="6416274"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 [+ </a:t>
            </a:r>
            <a:r>
              <a:rPr lang="en-RU" sz="8000" dirty="0">
                <a:solidFill>
                  <a:srgbClr val="E082A6"/>
                </a:solidFill>
                <a:latin typeface="Montserrat" panose="02000505000000020004" pitchFamily="2" charset="77"/>
              </a:rPr>
              <a:t>b</a:t>
            </a:r>
            <a:r>
              <a:rPr lang="en-RU" sz="8000" dirty="0">
                <a:solidFill>
                  <a:srgbClr val="272838"/>
                </a:solidFill>
                <a:latin typeface="Montserrat" panose="02000505000000020004" pitchFamily="2" charset="77"/>
              </a:rPr>
              <a:t>]</a:t>
            </a:r>
          </a:p>
        </p:txBody>
      </p:sp>
      <p:sp>
        <p:nvSpPr>
          <p:cNvPr id="11" name="TextBox 10">
            <a:extLst>
              <a:ext uri="{FF2B5EF4-FFF2-40B4-BE49-F238E27FC236}">
                <a16:creationId xmlns:a16="http://schemas.microsoft.com/office/drawing/2014/main" id="{847BDB1B-3595-CC4A-B56C-BF9EB3DCC5FF}"/>
              </a:ext>
            </a:extLst>
          </p:cNvPr>
          <p:cNvSpPr txBox="1"/>
          <p:nvPr/>
        </p:nvSpPr>
        <p:spPr>
          <a:xfrm>
            <a:off x="2855199" y="5097515"/>
            <a:ext cx="6555000"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   [BUILD NUMBER]</a:t>
            </a:r>
          </a:p>
        </p:txBody>
      </p:sp>
      <p:sp>
        <p:nvSpPr>
          <p:cNvPr id="2" name="Footer Placeholder 1">
            <a:extLst>
              <a:ext uri="{FF2B5EF4-FFF2-40B4-BE49-F238E27FC236}">
                <a16:creationId xmlns:a16="http://schemas.microsoft.com/office/drawing/2014/main" id="{F2A98F6C-DC79-2C4C-B9E9-FFEC8936BB07}"/>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38614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1">
            <a:extLst>
              <a:ext uri="{FF2B5EF4-FFF2-40B4-BE49-F238E27FC236}">
                <a16:creationId xmlns:a16="http://schemas.microsoft.com/office/drawing/2014/main" id="{D8D80F72-7A55-4A4F-BE68-596AD43A9DE7}"/>
              </a:ext>
            </a:extLst>
          </p:cNvPr>
          <p:cNvSpPr>
            <a:spLocks/>
          </p:cNvSpPr>
          <p:nvPr/>
        </p:nvSpPr>
        <p:spPr bwMode="auto">
          <a:xfrm>
            <a:off x="7864641" y="3025890"/>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5" name="Side 1">
            <a:extLst>
              <a:ext uri="{FF2B5EF4-FFF2-40B4-BE49-F238E27FC236}">
                <a16:creationId xmlns:a16="http://schemas.microsoft.com/office/drawing/2014/main" id="{26E66348-313B-BD40-BA4B-B479B174C3A4}"/>
              </a:ext>
            </a:extLst>
          </p:cNvPr>
          <p:cNvSpPr>
            <a:spLocks/>
          </p:cNvSpPr>
          <p:nvPr/>
        </p:nvSpPr>
        <p:spPr bwMode="auto">
          <a:xfrm rot="16200000">
            <a:off x="8414332" y="2990819"/>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3" name="Side 2">
            <a:extLst>
              <a:ext uri="{FF2B5EF4-FFF2-40B4-BE49-F238E27FC236}">
                <a16:creationId xmlns:a16="http://schemas.microsoft.com/office/drawing/2014/main" id="{01C999FC-7B87-E546-8183-B9CE3C9C573C}"/>
              </a:ext>
            </a:extLst>
          </p:cNvPr>
          <p:cNvSpPr>
            <a:spLocks/>
          </p:cNvSpPr>
          <p:nvPr/>
        </p:nvSpPr>
        <p:spPr bwMode="auto">
          <a:xfrm rot="5400000">
            <a:off x="8414834" y="2281281"/>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0" name="Oval 1">
            <a:extLst>
              <a:ext uri="{FF2B5EF4-FFF2-40B4-BE49-F238E27FC236}">
                <a16:creationId xmlns:a16="http://schemas.microsoft.com/office/drawing/2014/main" id="{B6A3AE63-B46F-A948-9BAB-4DE07B58CBB6}"/>
              </a:ext>
            </a:extLst>
          </p:cNvPr>
          <p:cNvSpPr>
            <a:spLocks noChangeArrowheads="1"/>
          </p:cNvSpPr>
          <p:nvPr/>
        </p:nvSpPr>
        <p:spPr bwMode="auto">
          <a:xfrm>
            <a:off x="9219364" y="3090109"/>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27" name="Line 1">
            <a:extLst>
              <a:ext uri="{FF2B5EF4-FFF2-40B4-BE49-F238E27FC236}">
                <a16:creationId xmlns:a16="http://schemas.microsoft.com/office/drawing/2014/main" id="{49E72DE1-45EE-584D-86C0-BE295D2FEC39}"/>
              </a:ext>
            </a:extLst>
          </p:cNvPr>
          <p:cNvSpPr>
            <a:spLocks/>
          </p:cNvSpPr>
          <p:nvPr/>
        </p:nvSpPr>
        <p:spPr bwMode="auto">
          <a:xfrm>
            <a:off x="2946872" y="3025818"/>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5" name="Side 1">
            <a:extLst>
              <a:ext uri="{FF2B5EF4-FFF2-40B4-BE49-F238E27FC236}">
                <a16:creationId xmlns:a16="http://schemas.microsoft.com/office/drawing/2014/main" id="{360EF0B0-89F5-F343-AB6D-504412B0B5C0}"/>
              </a:ext>
            </a:extLst>
          </p:cNvPr>
          <p:cNvSpPr>
            <a:spLocks/>
          </p:cNvSpPr>
          <p:nvPr/>
        </p:nvSpPr>
        <p:spPr bwMode="auto">
          <a:xfrm rot="16200000">
            <a:off x="3496564"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3" name="Side 2">
            <a:extLst>
              <a:ext uri="{FF2B5EF4-FFF2-40B4-BE49-F238E27FC236}">
                <a16:creationId xmlns:a16="http://schemas.microsoft.com/office/drawing/2014/main" id="{10EADCB5-6ECC-D04C-BDFC-0ABA6B272950}"/>
              </a:ext>
            </a:extLst>
          </p:cNvPr>
          <p:cNvSpPr>
            <a:spLocks/>
          </p:cNvSpPr>
          <p:nvPr/>
        </p:nvSpPr>
        <p:spPr bwMode="auto">
          <a:xfrm rot="5400000">
            <a:off x="3497066"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0" name="Oval 1">
            <a:extLst>
              <a:ext uri="{FF2B5EF4-FFF2-40B4-BE49-F238E27FC236}">
                <a16:creationId xmlns:a16="http://schemas.microsoft.com/office/drawing/2014/main" id="{9956655B-AF97-8C47-BC41-308B99C87944}"/>
              </a:ext>
            </a:extLst>
          </p:cNvPr>
          <p:cNvSpPr>
            <a:spLocks noChangeArrowheads="1"/>
          </p:cNvSpPr>
          <p:nvPr/>
        </p:nvSpPr>
        <p:spPr bwMode="auto">
          <a:xfrm>
            <a:off x="4301596"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7" name="Line 1">
            <a:extLst>
              <a:ext uri="{FF2B5EF4-FFF2-40B4-BE49-F238E27FC236}">
                <a16:creationId xmlns:a16="http://schemas.microsoft.com/office/drawing/2014/main" id="{490AE5DC-08D6-BF4D-8966-D4001E35C915}"/>
              </a:ext>
            </a:extLst>
          </p:cNvPr>
          <p:cNvSpPr>
            <a:spLocks/>
          </p:cNvSpPr>
          <p:nvPr/>
        </p:nvSpPr>
        <p:spPr bwMode="auto">
          <a:xfrm>
            <a:off x="5094667" y="3002228"/>
            <a:ext cx="2634736"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5" name="Side 1">
            <a:extLst>
              <a:ext uri="{FF2B5EF4-FFF2-40B4-BE49-F238E27FC236}">
                <a16:creationId xmlns:a16="http://schemas.microsoft.com/office/drawing/2014/main" id="{A23BCDFF-0C5A-E447-9797-A632AB186FA6}"/>
              </a:ext>
            </a:extLst>
          </p:cNvPr>
          <p:cNvSpPr>
            <a:spLocks/>
          </p:cNvSpPr>
          <p:nvPr/>
        </p:nvSpPr>
        <p:spPr bwMode="auto">
          <a:xfrm rot="16200000">
            <a:off x="6238396" y="296715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3" name="Side 2">
            <a:extLst>
              <a:ext uri="{FF2B5EF4-FFF2-40B4-BE49-F238E27FC236}">
                <a16:creationId xmlns:a16="http://schemas.microsoft.com/office/drawing/2014/main" id="{B686D799-8FF3-0F4F-9915-30706D9A88B4}"/>
              </a:ext>
            </a:extLst>
          </p:cNvPr>
          <p:cNvSpPr>
            <a:spLocks/>
          </p:cNvSpPr>
          <p:nvPr/>
        </p:nvSpPr>
        <p:spPr bwMode="auto">
          <a:xfrm rot="5400000">
            <a:off x="6238898" y="225761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0" name="Oval 1">
            <a:extLst>
              <a:ext uri="{FF2B5EF4-FFF2-40B4-BE49-F238E27FC236}">
                <a16:creationId xmlns:a16="http://schemas.microsoft.com/office/drawing/2014/main" id="{41BB045D-4120-5648-904B-DD9173E240D8}"/>
              </a:ext>
            </a:extLst>
          </p:cNvPr>
          <p:cNvSpPr>
            <a:spLocks noChangeArrowheads="1"/>
          </p:cNvSpPr>
          <p:nvPr/>
        </p:nvSpPr>
        <p:spPr bwMode="auto">
          <a:xfrm>
            <a:off x="7043429" y="306644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6" name="Line 1">
            <a:extLst>
              <a:ext uri="{FF2B5EF4-FFF2-40B4-BE49-F238E27FC236}">
                <a16:creationId xmlns:a16="http://schemas.microsoft.com/office/drawing/2014/main" id="{D940BE6E-3206-AC4A-B851-7B19CBFACF5F}"/>
              </a:ext>
            </a:extLst>
          </p:cNvPr>
          <p:cNvSpPr>
            <a:spLocks/>
          </p:cNvSpPr>
          <p:nvPr/>
        </p:nvSpPr>
        <p:spPr bwMode="auto">
          <a:xfrm>
            <a:off x="10005882" y="3025818"/>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7" name="Side 1">
            <a:extLst>
              <a:ext uri="{FF2B5EF4-FFF2-40B4-BE49-F238E27FC236}">
                <a16:creationId xmlns:a16="http://schemas.microsoft.com/office/drawing/2014/main" id="{B3515AF8-810A-F643-A756-84327517DDF4}"/>
              </a:ext>
            </a:extLst>
          </p:cNvPr>
          <p:cNvSpPr>
            <a:spLocks/>
          </p:cNvSpPr>
          <p:nvPr/>
        </p:nvSpPr>
        <p:spPr bwMode="auto">
          <a:xfrm rot="16200000">
            <a:off x="10555573"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8" name="Side 2">
            <a:extLst>
              <a:ext uri="{FF2B5EF4-FFF2-40B4-BE49-F238E27FC236}">
                <a16:creationId xmlns:a16="http://schemas.microsoft.com/office/drawing/2014/main" id="{17861D16-6BF8-3F42-998A-2C069C26EF01}"/>
              </a:ext>
            </a:extLst>
          </p:cNvPr>
          <p:cNvSpPr>
            <a:spLocks/>
          </p:cNvSpPr>
          <p:nvPr/>
        </p:nvSpPr>
        <p:spPr bwMode="auto">
          <a:xfrm rot="5400000">
            <a:off x="10556075"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9" name="Oval 1">
            <a:extLst>
              <a:ext uri="{FF2B5EF4-FFF2-40B4-BE49-F238E27FC236}">
                <a16:creationId xmlns:a16="http://schemas.microsoft.com/office/drawing/2014/main" id="{73A0151A-C68D-D949-98EB-1F7B07F827E3}"/>
              </a:ext>
            </a:extLst>
          </p:cNvPr>
          <p:cNvSpPr>
            <a:spLocks noChangeArrowheads="1"/>
          </p:cNvSpPr>
          <p:nvPr/>
        </p:nvSpPr>
        <p:spPr bwMode="auto">
          <a:xfrm>
            <a:off x="11360605"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56" name="TextBox 55">
            <a:extLst>
              <a:ext uri="{FF2B5EF4-FFF2-40B4-BE49-F238E27FC236}">
                <a16:creationId xmlns:a16="http://schemas.microsoft.com/office/drawing/2014/main" id="{229FC848-55A2-B142-8731-29D48E24F3E7}"/>
              </a:ext>
            </a:extLst>
          </p:cNvPr>
          <p:cNvSpPr txBox="1"/>
          <p:nvPr/>
        </p:nvSpPr>
        <p:spPr>
          <a:xfrm>
            <a:off x="2855385" y="254000"/>
            <a:ext cx="6481261" cy="769441"/>
          </a:xfrm>
          <a:prstGeom prst="rect">
            <a:avLst/>
          </a:prstGeom>
          <a:noFill/>
        </p:spPr>
        <p:txBody>
          <a:bodyPr wrap="none" rtlCol="0">
            <a:spAutoFit/>
          </a:bodyPr>
          <a:lstStyle/>
          <a:p>
            <a:pPr algn="ctr"/>
            <a:r>
              <a:rPr lang="en-US" sz="4400">
                <a:solidFill>
                  <a:srgbClr val="272838"/>
                </a:solidFill>
                <a:latin typeface="Montserrat" panose="02000505000000020004" pitchFamily="2" charset="77"/>
              </a:rPr>
              <a:t>Example Version Flow</a:t>
            </a:r>
            <a:endParaRPr lang="en-US" sz="4400" dirty="0">
              <a:solidFill>
                <a:srgbClr val="272838"/>
              </a:solidFill>
              <a:latin typeface="Montserrat" panose="02000505000000020004" pitchFamily="2" charset="77"/>
            </a:endParaRPr>
          </a:p>
        </p:txBody>
      </p:sp>
      <p:sp>
        <p:nvSpPr>
          <p:cNvPr id="60" name="TextBox 59">
            <a:extLst>
              <a:ext uri="{FF2B5EF4-FFF2-40B4-BE49-F238E27FC236}">
                <a16:creationId xmlns:a16="http://schemas.microsoft.com/office/drawing/2014/main" id="{EBD84E00-BF74-854A-83C4-E5500CF318A1}"/>
              </a:ext>
            </a:extLst>
          </p:cNvPr>
          <p:cNvSpPr txBox="1"/>
          <p:nvPr/>
        </p:nvSpPr>
        <p:spPr>
          <a:xfrm>
            <a:off x="5121033" y="3187237"/>
            <a:ext cx="1930337"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1.1.0+1def11a</a:t>
            </a:r>
          </a:p>
        </p:txBody>
      </p:sp>
      <p:sp>
        <p:nvSpPr>
          <p:cNvPr id="61" name="TextBox 60">
            <a:extLst>
              <a:ext uri="{FF2B5EF4-FFF2-40B4-BE49-F238E27FC236}">
                <a16:creationId xmlns:a16="http://schemas.microsoft.com/office/drawing/2014/main" id="{52A10912-4C66-6742-ACCE-7E08BACD86C7}"/>
              </a:ext>
            </a:extLst>
          </p:cNvPr>
          <p:cNvSpPr txBox="1"/>
          <p:nvPr/>
        </p:nvSpPr>
        <p:spPr>
          <a:xfrm>
            <a:off x="2922481" y="3210828"/>
            <a:ext cx="1409361"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1.0.1-rc.1</a:t>
            </a:r>
          </a:p>
        </p:txBody>
      </p:sp>
      <p:sp>
        <p:nvSpPr>
          <p:cNvPr id="63" name="TextBox 62">
            <a:extLst>
              <a:ext uri="{FF2B5EF4-FFF2-40B4-BE49-F238E27FC236}">
                <a16:creationId xmlns:a16="http://schemas.microsoft.com/office/drawing/2014/main" id="{81A8D2CF-B8DC-4540-8A78-2C5CB7C92DC2}"/>
              </a:ext>
            </a:extLst>
          </p:cNvPr>
          <p:cNvSpPr txBox="1"/>
          <p:nvPr/>
        </p:nvSpPr>
        <p:spPr>
          <a:xfrm>
            <a:off x="7829946" y="3210900"/>
            <a:ext cx="1409361"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1.1.0-rc.1</a:t>
            </a:r>
          </a:p>
        </p:txBody>
      </p:sp>
      <p:sp>
        <p:nvSpPr>
          <p:cNvPr id="65" name="TextBox 64">
            <a:extLst>
              <a:ext uri="{FF2B5EF4-FFF2-40B4-BE49-F238E27FC236}">
                <a16:creationId xmlns:a16="http://schemas.microsoft.com/office/drawing/2014/main" id="{0EFFEFA9-2D56-A545-B713-69FA20E9218D}"/>
              </a:ext>
            </a:extLst>
          </p:cNvPr>
          <p:cNvSpPr txBox="1"/>
          <p:nvPr/>
        </p:nvSpPr>
        <p:spPr>
          <a:xfrm>
            <a:off x="10285608" y="3210900"/>
            <a:ext cx="782587"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a:t>
            </a:r>
          </a:p>
        </p:txBody>
      </p:sp>
      <p:sp>
        <p:nvSpPr>
          <p:cNvPr id="66" name="TextBox 65">
            <a:extLst>
              <a:ext uri="{FF2B5EF4-FFF2-40B4-BE49-F238E27FC236}">
                <a16:creationId xmlns:a16="http://schemas.microsoft.com/office/drawing/2014/main" id="{DFDF3C34-A1ED-5D4A-979C-DB415B49C465}"/>
              </a:ext>
            </a:extLst>
          </p:cNvPr>
          <p:cNvSpPr txBox="1"/>
          <p:nvPr/>
        </p:nvSpPr>
        <p:spPr>
          <a:xfrm>
            <a:off x="7180225" y="3187238"/>
            <a:ext cx="348172" cy="384721"/>
          </a:xfrm>
          <a:prstGeom prst="rect">
            <a:avLst/>
          </a:prstGeom>
          <a:noFill/>
        </p:spPr>
        <p:txBody>
          <a:bodyPr wrap="none" rtlCol="0" anchor="ctr" anchorCtr="0">
            <a:spAutoFit/>
          </a:bodyPr>
          <a:lstStyle/>
          <a:p>
            <a:pPr algn="ctr"/>
            <a:r>
              <a:rPr lang="en-US" sz="1900" b="1" spc="150" dirty="0">
                <a:solidFill>
                  <a:schemeClr val="accent1"/>
                </a:solidFill>
                <a:latin typeface="Montserrat" panose="02000505000000020004" pitchFamily="2" charset="77"/>
                <a:ea typeface="League Spartan" charset="0"/>
                <a:cs typeface="Poppins" pitchFamily="2" charset="77"/>
              </a:rPr>
              <a:t>3</a:t>
            </a:r>
          </a:p>
        </p:txBody>
      </p:sp>
      <p:sp>
        <p:nvSpPr>
          <p:cNvPr id="67" name="TextBox 66">
            <a:extLst>
              <a:ext uri="{FF2B5EF4-FFF2-40B4-BE49-F238E27FC236}">
                <a16:creationId xmlns:a16="http://schemas.microsoft.com/office/drawing/2014/main" id="{37C1075A-3D11-1C46-87F3-F8F425297730}"/>
              </a:ext>
            </a:extLst>
          </p:cNvPr>
          <p:cNvSpPr txBox="1"/>
          <p:nvPr/>
        </p:nvSpPr>
        <p:spPr>
          <a:xfrm>
            <a:off x="4435167" y="3210828"/>
            <a:ext cx="351379" cy="384721"/>
          </a:xfrm>
          <a:prstGeom prst="rect">
            <a:avLst/>
          </a:prstGeom>
          <a:noFill/>
        </p:spPr>
        <p:txBody>
          <a:bodyPr wrap="none" rtlCol="0" anchor="ctr" anchorCtr="0">
            <a:spAutoFit/>
          </a:bodyPr>
          <a:lstStyle/>
          <a:p>
            <a:pPr algn="ctr"/>
            <a:r>
              <a:rPr lang="en-US" sz="1900" b="1" spc="150" dirty="0">
                <a:solidFill>
                  <a:srgbClr val="C22B49"/>
                </a:solidFill>
                <a:latin typeface="Montserrat" panose="02000505000000020004" pitchFamily="2" charset="77"/>
                <a:ea typeface="League Spartan" charset="0"/>
                <a:cs typeface="Poppins" pitchFamily="2" charset="77"/>
              </a:rPr>
              <a:t>2</a:t>
            </a:r>
          </a:p>
        </p:txBody>
      </p:sp>
      <p:sp>
        <p:nvSpPr>
          <p:cNvPr id="69" name="TextBox 68">
            <a:extLst>
              <a:ext uri="{FF2B5EF4-FFF2-40B4-BE49-F238E27FC236}">
                <a16:creationId xmlns:a16="http://schemas.microsoft.com/office/drawing/2014/main" id="{D36465C9-4FD1-C141-B909-214FF3CFED44}"/>
              </a:ext>
            </a:extLst>
          </p:cNvPr>
          <p:cNvSpPr txBox="1"/>
          <p:nvPr/>
        </p:nvSpPr>
        <p:spPr>
          <a:xfrm>
            <a:off x="9356961" y="3210900"/>
            <a:ext cx="346570" cy="384721"/>
          </a:xfrm>
          <a:prstGeom prst="rect">
            <a:avLst/>
          </a:prstGeom>
          <a:noFill/>
        </p:spPr>
        <p:txBody>
          <a:bodyPr wrap="none" rtlCol="0" anchor="ctr" anchorCtr="0">
            <a:spAutoFit/>
          </a:bodyPr>
          <a:lstStyle/>
          <a:p>
            <a:pPr algn="ctr"/>
            <a:r>
              <a:rPr lang="en-US" sz="1900" b="1" spc="150" dirty="0">
                <a:solidFill>
                  <a:srgbClr val="C22B49"/>
                </a:solidFill>
                <a:latin typeface="Montserrat" panose="02000505000000020004" pitchFamily="2" charset="77"/>
                <a:ea typeface="League Spartan" charset="0"/>
                <a:cs typeface="Poppins" pitchFamily="2" charset="77"/>
              </a:rPr>
              <a:t>4</a:t>
            </a:r>
          </a:p>
        </p:txBody>
      </p:sp>
      <p:sp>
        <p:nvSpPr>
          <p:cNvPr id="70" name="TextBox 69">
            <a:extLst>
              <a:ext uri="{FF2B5EF4-FFF2-40B4-BE49-F238E27FC236}">
                <a16:creationId xmlns:a16="http://schemas.microsoft.com/office/drawing/2014/main" id="{D4765B11-9CF1-D349-AE26-C2944DAA7B46}"/>
              </a:ext>
            </a:extLst>
          </p:cNvPr>
          <p:cNvSpPr txBox="1"/>
          <p:nvPr/>
        </p:nvSpPr>
        <p:spPr>
          <a:xfrm>
            <a:off x="11496599" y="3210900"/>
            <a:ext cx="349776" cy="384721"/>
          </a:xfrm>
          <a:prstGeom prst="rect">
            <a:avLst/>
          </a:prstGeom>
          <a:noFill/>
        </p:spPr>
        <p:txBody>
          <a:bodyPr wrap="none" rtlCol="0" anchor="ctr" anchorCtr="0">
            <a:spAutoFit/>
          </a:bodyPr>
          <a:lstStyle/>
          <a:p>
            <a:pPr algn="ctr"/>
            <a:r>
              <a:rPr lang="en-US" sz="1900" b="1" spc="150" dirty="0">
                <a:solidFill>
                  <a:schemeClr val="accent6">
                    <a:lumMod val="75000"/>
                  </a:schemeClr>
                </a:solidFill>
                <a:latin typeface="Montserrat" panose="02000505000000020004" pitchFamily="2" charset="77"/>
                <a:ea typeface="League Spartan" charset="0"/>
                <a:cs typeface="Poppins" pitchFamily="2" charset="77"/>
              </a:rPr>
              <a:t>5</a:t>
            </a:r>
          </a:p>
        </p:txBody>
      </p:sp>
      <p:sp>
        <p:nvSpPr>
          <p:cNvPr id="2" name="Footer Placeholder 1">
            <a:extLst>
              <a:ext uri="{FF2B5EF4-FFF2-40B4-BE49-F238E27FC236}">
                <a16:creationId xmlns:a16="http://schemas.microsoft.com/office/drawing/2014/main" id="{00E9B998-F69B-8C45-B2D0-9C4E8869610B}"/>
              </a:ext>
            </a:extLst>
          </p:cNvPr>
          <p:cNvSpPr>
            <a:spLocks noGrp="1"/>
          </p:cNvSpPr>
          <p:nvPr>
            <p:ph type="ftr" sz="quarter" idx="14"/>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E637CCC4-2DAD-8A45-AE21-78D853C30D91}"/>
              </a:ext>
            </a:extLst>
          </p:cNvPr>
          <p:cNvSpPr>
            <a:spLocks noGrp="1"/>
          </p:cNvSpPr>
          <p:nvPr>
            <p:ph type="sldNum" sz="quarter" idx="12"/>
          </p:nvPr>
        </p:nvSpPr>
        <p:spPr/>
        <p:txBody>
          <a:bodyPr/>
          <a:lstStyle/>
          <a:p>
            <a:fld id="{9D67C4B4-9740-764F-BAFC-A846A7844064}" type="slidenum">
              <a:rPr lang="en-RU" smtClean="0"/>
              <a:pPr/>
              <a:t>25</a:t>
            </a:fld>
            <a:endParaRPr lang="en-RU"/>
          </a:p>
        </p:txBody>
      </p:sp>
      <p:sp>
        <p:nvSpPr>
          <p:cNvPr id="64" name="Line 1">
            <a:extLst>
              <a:ext uri="{FF2B5EF4-FFF2-40B4-BE49-F238E27FC236}">
                <a16:creationId xmlns:a16="http://schemas.microsoft.com/office/drawing/2014/main" id="{C0E48ABC-3EA3-C04A-9DDE-E93C2BA45FA7}"/>
              </a:ext>
            </a:extLst>
          </p:cNvPr>
          <p:cNvSpPr>
            <a:spLocks/>
          </p:cNvSpPr>
          <p:nvPr/>
        </p:nvSpPr>
        <p:spPr bwMode="auto">
          <a:xfrm>
            <a:off x="217351" y="3025818"/>
            <a:ext cx="2634736"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1" name="Side 1">
            <a:extLst>
              <a:ext uri="{FF2B5EF4-FFF2-40B4-BE49-F238E27FC236}">
                <a16:creationId xmlns:a16="http://schemas.microsoft.com/office/drawing/2014/main" id="{386FF23A-EE86-A945-93AE-693EE087D3DD}"/>
              </a:ext>
            </a:extLst>
          </p:cNvPr>
          <p:cNvSpPr>
            <a:spLocks/>
          </p:cNvSpPr>
          <p:nvPr/>
        </p:nvSpPr>
        <p:spPr bwMode="auto">
          <a:xfrm rot="16200000">
            <a:off x="1361080"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2" name="Side 2">
            <a:extLst>
              <a:ext uri="{FF2B5EF4-FFF2-40B4-BE49-F238E27FC236}">
                <a16:creationId xmlns:a16="http://schemas.microsoft.com/office/drawing/2014/main" id="{58A85D8F-C652-A348-8E2D-0402B2B0F758}"/>
              </a:ext>
            </a:extLst>
          </p:cNvPr>
          <p:cNvSpPr>
            <a:spLocks/>
          </p:cNvSpPr>
          <p:nvPr/>
        </p:nvSpPr>
        <p:spPr bwMode="auto">
          <a:xfrm rot="5400000">
            <a:off x="1361582"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3" name="Oval 1">
            <a:extLst>
              <a:ext uri="{FF2B5EF4-FFF2-40B4-BE49-F238E27FC236}">
                <a16:creationId xmlns:a16="http://schemas.microsoft.com/office/drawing/2014/main" id="{4FE31487-5676-D546-B646-EC1A5DAA6881}"/>
              </a:ext>
            </a:extLst>
          </p:cNvPr>
          <p:cNvSpPr>
            <a:spLocks noChangeArrowheads="1"/>
          </p:cNvSpPr>
          <p:nvPr/>
        </p:nvSpPr>
        <p:spPr bwMode="auto">
          <a:xfrm>
            <a:off x="2166113"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4" name="TextBox 73">
            <a:extLst>
              <a:ext uri="{FF2B5EF4-FFF2-40B4-BE49-F238E27FC236}">
                <a16:creationId xmlns:a16="http://schemas.microsoft.com/office/drawing/2014/main" id="{7A5B857C-DC83-3D41-A649-8FBB9A53AB47}"/>
              </a:ext>
            </a:extLst>
          </p:cNvPr>
          <p:cNvSpPr txBox="1"/>
          <p:nvPr/>
        </p:nvSpPr>
        <p:spPr>
          <a:xfrm>
            <a:off x="231696" y="3210827"/>
            <a:ext cx="1954382"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1.0.1+011a110</a:t>
            </a:r>
          </a:p>
        </p:txBody>
      </p:sp>
      <p:sp>
        <p:nvSpPr>
          <p:cNvPr id="75" name="TextBox 74">
            <a:extLst>
              <a:ext uri="{FF2B5EF4-FFF2-40B4-BE49-F238E27FC236}">
                <a16:creationId xmlns:a16="http://schemas.microsoft.com/office/drawing/2014/main" id="{B51CC0B1-F078-F746-999E-87B906C3CEAB}"/>
              </a:ext>
            </a:extLst>
          </p:cNvPr>
          <p:cNvSpPr txBox="1"/>
          <p:nvPr/>
        </p:nvSpPr>
        <p:spPr>
          <a:xfrm>
            <a:off x="2326152" y="3210828"/>
            <a:ext cx="301686" cy="384721"/>
          </a:xfrm>
          <a:prstGeom prst="rect">
            <a:avLst/>
          </a:prstGeom>
          <a:noFill/>
        </p:spPr>
        <p:txBody>
          <a:bodyPr wrap="none" rtlCol="0" anchor="ctr" anchorCtr="0">
            <a:spAutoFit/>
          </a:bodyPr>
          <a:lstStyle/>
          <a:p>
            <a:pPr algn="ctr"/>
            <a:r>
              <a:rPr lang="en-US" sz="1900" b="1" spc="150" dirty="0">
                <a:solidFill>
                  <a:schemeClr val="accent1"/>
                </a:solidFill>
                <a:latin typeface="Montserrat" panose="02000505000000020004" pitchFamily="2" charset="77"/>
                <a:ea typeface="League Spartan" charset="0"/>
                <a:cs typeface="Poppins" pitchFamily="2" charset="77"/>
              </a:rPr>
              <a:t>1</a:t>
            </a:r>
          </a:p>
        </p:txBody>
      </p:sp>
    </p:spTree>
    <p:extLst>
      <p:ext uri="{BB962C8B-B14F-4D97-AF65-F5344CB8AC3E}">
        <p14:creationId xmlns:p14="http://schemas.microsoft.com/office/powerpoint/2010/main" val="2124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3" grpId="0" animBg="1"/>
      <p:bldP spid="10" grpId="0" animBg="1"/>
      <p:bldP spid="27" grpId="0" animBg="1"/>
      <p:bldP spid="35" grpId="0" animBg="1"/>
      <p:bldP spid="33" grpId="0" animBg="1"/>
      <p:bldP spid="30" grpId="0" animBg="1"/>
      <p:bldP spid="37" grpId="0" animBg="1"/>
      <p:bldP spid="45" grpId="0" animBg="1"/>
      <p:bldP spid="43" grpId="0" animBg="1"/>
      <p:bldP spid="40" grpId="0" animBg="1"/>
      <p:bldP spid="46" grpId="0" animBg="1"/>
      <p:bldP spid="47" grpId="0" animBg="1"/>
      <p:bldP spid="48" grpId="0" animBg="1"/>
      <p:bldP spid="49" grpId="0" animBg="1"/>
      <p:bldP spid="60" grpId="0"/>
      <p:bldP spid="61" grpId="0"/>
      <p:bldP spid="63" grpId="0"/>
      <p:bldP spid="65" grpId="0"/>
      <p:bldP spid="66" grpId="0"/>
      <p:bldP spid="67" grpId="0"/>
      <p:bldP spid="69" grpId="0"/>
      <p:bldP spid="70" grpId="0"/>
      <p:bldP spid="64" grpId="0" animBg="1"/>
      <p:bldP spid="71" grpId="0" animBg="1"/>
      <p:bldP spid="72" grpId="0" animBg="1"/>
      <p:bldP spid="73" grpId="0" animBg="1"/>
      <p:bldP spid="74" grpId="0"/>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6FF147-F3E3-4040-AA98-4F63ECFAB31F}"/>
              </a:ext>
            </a:extLst>
          </p:cNvPr>
          <p:cNvSpPr txBox="1"/>
          <p:nvPr/>
        </p:nvSpPr>
        <p:spPr>
          <a:xfrm>
            <a:off x="2388914" y="306186"/>
            <a:ext cx="7414209"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Recap: Proper Versioning</a:t>
            </a:r>
          </a:p>
        </p:txBody>
      </p:sp>
      <p:sp>
        <p:nvSpPr>
          <p:cNvPr id="3073" name="Freeform 1">
            <a:extLst>
              <a:ext uri="{FF2B5EF4-FFF2-40B4-BE49-F238E27FC236}">
                <a16:creationId xmlns:a16="http://schemas.microsoft.com/office/drawing/2014/main" id="{56EC27C7-4209-9347-B042-F55180989AF1}"/>
              </a:ext>
            </a:extLst>
          </p:cNvPr>
          <p:cNvSpPr>
            <a:spLocks noChangeArrowheads="1"/>
          </p:cNvSpPr>
          <p:nvPr/>
        </p:nvSpPr>
        <p:spPr bwMode="auto">
          <a:xfrm>
            <a:off x="1195016" y="2995835"/>
            <a:ext cx="1985822" cy="983177"/>
          </a:xfrm>
          <a:custGeom>
            <a:avLst/>
            <a:gdLst>
              <a:gd name="T0" fmla="*/ 4499 w 4500"/>
              <a:gd name="T1" fmla="*/ 0 h 2228"/>
              <a:gd name="T2" fmla="*/ 4499 w 4500"/>
              <a:gd name="T3" fmla="*/ 0 h 2228"/>
              <a:gd name="T4" fmla="*/ 1314 w 4500"/>
              <a:gd name="T5" fmla="*/ 2227 h 2228"/>
              <a:gd name="T6" fmla="*/ 1314 w 4500"/>
              <a:gd name="T7" fmla="*/ 2227 h 2228"/>
              <a:gd name="T8" fmla="*/ 0 w 4500"/>
              <a:gd name="T9" fmla="*/ 1364 h 2228"/>
              <a:gd name="T10" fmla="*/ 0 w 4500"/>
              <a:gd name="T11" fmla="*/ 1364 h 2228"/>
              <a:gd name="T12" fmla="*/ 4499 w 4500"/>
              <a:gd name="T13" fmla="*/ 0 h 2228"/>
            </a:gdLst>
            <a:ahLst/>
            <a:cxnLst>
              <a:cxn ang="0">
                <a:pos x="T0" y="T1"/>
              </a:cxn>
              <a:cxn ang="0">
                <a:pos x="T2" y="T3"/>
              </a:cxn>
              <a:cxn ang="0">
                <a:pos x="T4" y="T5"/>
              </a:cxn>
              <a:cxn ang="0">
                <a:pos x="T6" y="T7"/>
              </a:cxn>
              <a:cxn ang="0">
                <a:pos x="T8" y="T9"/>
              </a:cxn>
              <a:cxn ang="0">
                <a:pos x="T10" y="T11"/>
              </a:cxn>
              <a:cxn ang="0">
                <a:pos x="T12" y="T13"/>
              </a:cxn>
            </a:cxnLst>
            <a:rect l="0" t="0" r="r" b="b"/>
            <a:pathLst>
              <a:path w="4500" h="2228">
                <a:moveTo>
                  <a:pt x="4499" y="0"/>
                </a:moveTo>
                <a:lnTo>
                  <a:pt x="4499" y="0"/>
                </a:lnTo>
                <a:cubicBezTo>
                  <a:pt x="3580" y="425"/>
                  <a:pt x="2013" y="1253"/>
                  <a:pt x="1314" y="2227"/>
                </a:cubicBezTo>
                <a:lnTo>
                  <a:pt x="1314" y="2227"/>
                </a:lnTo>
                <a:cubicBezTo>
                  <a:pt x="489" y="1988"/>
                  <a:pt x="0" y="1689"/>
                  <a:pt x="0" y="1364"/>
                </a:cubicBezTo>
                <a:lnTo>
                  <a:pt x="0" y="1364"/>
                </a:lnTo>
                <a:cubicBezTo>
                  <a:pt x="0" y="727"/>
                  <a:pt x="1888" y="188"/>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4" name="Freeform 2">
            <a:extLst>
              <a:ext uri="{FF2B5EF4-FFF2-40B4-BE49-F238E27FC236}">
                <a16:creationId xmlns:a16="http://schemas.microsoft.com/office/drawing/2014/main" id="{D4B997D5-55EA-B547-9D5A-82CD7D782306}"/>
              </a:ext>
            </a:extLst>
          </p:cNvPr>
          <p:cNvSpPr>
            <a:spLocks noChangeArrowheads="1"/>
          </p:cNvSpPr>
          <p:nvPr/>
        </p:nvSpPr>
        <p:spPr bwMode="auto">
          <a:xfrm>
            <a:off x="1195016" y="4298299"/>
            <a:ext cx="1985822" cy="983178"/>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4 h 2227"/>
              <a:gd name="T10" fmla="*/ 0 w 4500"/>
              <a:gd name="T11" fmla="*/ 1364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3"/>
                  <a:pt x="1314" y="2226"/>
                </a:cubicBezTo>
                <a:lnTo>
                  <a:pt x="1314" y="2226"/>
                </a:lnTo>
                <a:cubicBezTo>
                  <a:pt x="489" y="1987"/>
                  <a:pt x="0" y="1688"/>
                  <a:pt x="0" y="1364"/>
                </a:cubicBezTo>
                <a:lnTo>
                  <a:pt x="0" y="1364"/>
                </a:lnTo>
                <a:cubicBezTo>
                  <a:pt x="0" y="727"/>
                  <a:pt x="1888" y="187"/>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5" name="Freeform 3">
            <a:extLst>
              <a:ext uri="{FF2B5EF4-FFF2-40B4-BE49-F238E27FC236}">
                <a16:creationId xmlns:a16="http://schemas.microsoft.com/office/drawing/2014/main" id="{495A303F-0BCD-1B49-A933-840DB585DDC6}"/>
              </a:ext>
            </a:extLst>
          </p:cNvPr>
          <p:cNvSpPr>
            <a:spLocks noChangeArrowheads="1"/>
          </p:cNvSpPr>
          <p:nvPr/>
        </p:nvSpPr>
        <p:spPr bwMode="auto">
          <a:xfrm>
            <a:off x="1195016" y="2296902"/>
            <a:ext cx="4598542" cy="1399811"/>
          </a:xfrm>
          <a:custGeom>
            <a:avLst/>
            <a:gdLst>
              <a:gd name="T0" fmla="*/ 10416 w 10417"/>
              <a:gd name="T1" fmla="*/ 1153 h 3171"/>
              <a:gd name="T2" fmla="*/ 10416 w 10417"/>
              <a:gd name="T3" fmla="*/ 2889 h 3171"/>
              <a:gd name="T4" fmla="*/ 10416 w 10417"/>
              <a:gd name="T5" fmla="*/ 2889 h 3171"/>
              <a:gd name="T6" fmla="*/ 6529 w 10417"/>
              <a:gd name="T7" fmla="*/ 3170 h 3171"/>
              <a:gd name="T8" fmla="*/ 6529 w 10417"/>
              <a:gd name="T9" fmla="*/ 3170 h 3171"/>
              <a:gd name="T10" fmla="*/ 0 w 10417"/>
              <a:gd name="T11" fmla="*/ 1736 h 3171"/>
              <a:gd name="T12" fmla="*/ 0 w 10417"/>
              <a:gd name="T13" fmla="*/ 0 h 3171"/>
              <a:gd name="T14" fmla="*/ 0 w 10417"/>
              <a:gd name="T15" fmla="*/ 0 h 3171"/>
              <a:gd name="T16" fmla="*/ 1334 w 10417"/>
              <a:gd name="T17" fmla="*/ 869 h 3171"/>
              <a:gd name="T18" fmla="*/ 1334 w 10417"/>
              <a:gd name="T19" fmla="*/ 869 h 3171"/>
              <a:gd name="T20" fmla="*/ 6529 w 10417"/>
              <a:gd name="T21" fmla="*/ 1435 h 3171"/>
              <a:gd name="T22" fmla="*/ 6529 w 10417"/>
              <a:gd name="T23" fmla="*/ 1435 h 3171"/>
              <a:gd name="T24" fmla="*/ 10416 w 10417"/>
              <a:gd name="T25" fmla="*/ 1153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3"/>
                </a:moveTo>
                <a:lnTo>
                  <a:pt x="10416" y="2889"/>
                </a:lnTo>
                <a:lnTo>
                  <a:pt x="10416" y="2889"/>
                </a:lnTo>
                <a:cubicBezTo>
                  <a:pt x="9330" y="3065"/>
                  <a:pt x="7985" y="3170"/>
                  <a:pt x="6529" y="3170"/>
                </a:cubicBezTo>
                <a:lnTo>
                  <a:pt x="6529" y="3170"/>
                </a:lnTo>
                <a:cubicBezTo>
                  <a:pt x="2924" y="3170"/>
                  <a:pt x="0" y="2528"/>
                  <a:pt x="0" y="1736"/>
                </a:cubicBezTo>
                <a:lnTo>
                  <a:pt x="0" y="0"/>
                </a:lnTo>
                <a:lnTo>
                  <a:pt x="0" y="0"/>
                </a:lnTo>
                <a:cubicBezTo>
                  <a:pt x="0" y="327"/>
                  <a:pt x="497" y="628"/>
                  <a:pt x="1334" y="869"/>
                </a:cubicBezTo>
                <a:lnTo>
                  <a:pt x="1334" y="869"/>
                </a:lnTo>
                <a:cubicBezTo>
                  <a:pt x="2526" y="1213"/>
                  <a:pt x="4409" y="1435"/>
                  <a:pt x="6529" y="1435"/>
                </a:cubicBezTo>
                <a:lnTo>
                  <a:pt x="6529" y="1435"/>
                </a:lnTo>
                <a:cubicBezTo>
                  <a:pt x="7986" y="1435"/>
                  <a:pt x="9330" y="1330"/>
                  <a:pt x="10416" y="1153"/>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3076" name="Freeform 4">
            <a:extLst>
              <a:ext uri="{FF2B5EF4-FFF2-40B4-BE49-F238E27FC236}">
                <a16:creationId xmlns:a16="http://schemas.microsoft.com/office/drawing/2014/main" id="{E299F313-A972-D846-B09E-7EB8E19F862C}"/>
              </a:ext>
            </a:extLst>
          </p:cNvPr>
          <p:cNvSpPr>
            <a:spLocks noChangeArrowheads="1"/>
          </p:cNvSpPr>
          <p:nvPr/>
        </p:nvSpPr>
        <p:spPr bwMode="auto">
          <a:xfrm>
            <a:off x="1195016" y="1695316"/>
            <a:ext cx="1985822" cy="983177"/>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3 h 2227"/>
              <a:gd name="T10" fmla="*/ 0 w 4500"/>
              <a:gd name="T11" fmla="*/ 1363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2"/>
                  <a:pt x="1314" y="2226"/>
                </a:cubicBezTo>
                <a:lnTo>
                  <a:pt x="1314" y="2226"/>
                </a:lnTo>
                <a:cubicBezTo>
                  <a:pt x="489" y="1987"/>
                  <a:pt x="0" y="1688"/>
                  <a:pt x="0" y="1363"/>
                </a:cubicBezTo>
                <a:lnTo>
                  <a:pt x="0" y="1363"/>
                </a:lnTo>
                <a:cubicBezTo>
                  <a:pt x="0" y="727"/>
                  <a:pt x="1888" y="186"/>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7" name="Freeform 5">
            <a:extLst>
              <a:ext uri="{FF2B5EF4-FFF2-40B4-BE49-F238E27FC236}">
                <a16:creationId xmlns:a16="http://schemas.microsoft.com/office/drawing/2014/main" id="{9CA7FDCC-DAEB-4545-996A-FE634DAF88D6}"/>
              </a:ext>
            </a:extLst>
          </p:cNvPr>
          <p:cNvSpPr>
            <a:spLocks noChangeArrowheads="1"/>
          </p:cNvSpPr>
          <p:nvPr/>
        </p:nvSpPr>
        <p:spPr bwMode="auto">
          <a:xfrm>
            <a:off x="1195016" y="3597421"/>
            <a:ext cx="4598542" cy="1399811"/>
          </a:xfrm>
          <a:custGeom>
            <a:avLst/>
            <a:gdLst>
              <a:gd name="T0" fmla="*/ 10416 w 10417"/>
              <a:gd name="T1" fmla="*/ 1151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3 h 3171"/>
              <a:gd name="T22" fmla="*/ 6529 w 10417"/>
              <a:gd name="T23" fmla="*/ 1433 h 3171"/>
              <a:gd name="T24" fmla="*/ 10416 w 10417"/>
              <a:gd name="T25" fmla="*/ 1151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1"/>
                </a:moveTo>
                <a:lnTo>
                  <a:pt x="10416" y="2888"/>
                </a:lnTo>
                <a:lnTo>
                  <a:pt x="10416" y="2888"/>
                </a:lnTo>
                <a:cubicBezTo>
                  <a:pt x="9330" y="3064"/>
                  <a:pt x="7985" y="3170"/>
                  <a:pt x="6529" y="3170"/>
                </a:cubicBezTo>
                <a:lnTo>
                  <a:pt x="6529" y="3170"/>
                </a:lnTo>
                <a:cubicBezTo>
                  <a:pt x="2924" y="3170"/>
                  <a:pt x="0" y="2527"/>
                  <a:pt x="0" y="1735"/>
                </a:cubicBezTo>
                <a:lnTo>
                  <a:pt x="0" y="0"/>
                </a:lnTo>
                <a:lnTo>
                  <a:pt x="0" y="0"/>
                </a:lnTo>
                <a:cubicBezTo>
                  <a:pt x="0" y="327"/>
                  <a:pt x="497" y="629"/>
                  <a:pt x="1334" y="868"/>
                </a:cubicBezTo>
                <a:lnTo>
                  <a:pt x="1334" y="868"/>
                </a:lnTo>
                <a:cubicBezTo>
                  <a:pt x="2526" y="1211"/>
                  <a:pt x="4409" y="1433"/>
                  <a:pt x="6529" y="1433"/>
                </a:cubicBezTo>
                <a:lnTo>
                  <a:pt x="6529" y="1433"/>
                </a:lnTo>
                <a:cubicBezTo>
                  <a:pt x="7986" y="1433"/>
                  <a:pt x="9330" y="1328"/>
                  <a:pt x="10416" y="1151"/>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3078" name="Freeform 6">
            <a:extLst>
              <a:ext uri="{FF2B5EF4-FFF2-40B4-BE49-F238E27FC236}">
                <a16:creationId xmlns:a16="http://schemas.microsoft.com/office/drawing/2014/main" id="{369E657F-6DD9-094D-AD15-ACA6A2C252FC}"/>
              </a:ext>
            </a:extLst>
          </p:cNvPr>
          <p:cNvSpPr>
            <a:spLocks noChangeArrowheads="1"/>
          </p:cNvSpPr>
          <p:nvPr/>
        </p:nvSpPr>
        <p:spPr bwMode="auto">
          <a:xfrm>
            <a:off x="1195016" y="4899887"/>
            <a:ext cx="4598542" cy="1399810"/>
          </a:xfrm>
          <a:custGeom>
            <a:avLst/>
            <a:gdLst>
              <a:gd name="T0" fmla="*/ 10416 w 10417"/>
              <a:gd name="T1" fmla="*/ 1152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4 h 3171"/>
              <a:gd name="T22" fmla="*/ 6529 w 10417"/>
              <a:gd name="T23" fmla="*/ 1434 h 3171"/>
              <a:gd name="T24" fmla="*/ 10416 w 10417"/>
              <a:gd name="T25" fmla="*/ 1152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2"/>
                </a:moveTo>
                <a:lnTo>
                  <a:pt x="10416" y="2888"/>
                </a:lnTo>
                <a:lnTo>
                  <a:pt x="10416" y="2888"/>
                </a:lnTo>
                <a:cubicBezTo>
                  <a:pt x="9330" y="3065"/>
                  <a:pt x="7985" y="3170"/>
                  <a:pt x="6529" y="3170"/>
                </a:cubicBezTo>
                <a:lnTo>
                  <a:pt x="6529" y="3170"/>
                </a:lnTo>
                <a:cubicBezTo>
                  <a:pt x="2924" y="3170"/>
                  <a:pt x="0" y="2528"/>
                  <a:pt x="0" y="1735"/>
                </a:cubicBezTo>
                <a:lnTo>
                  <a:pt x="0" y="0"/>
                </a:lnTo>
                <a:lnTo>
                  <a:pt x="0" y="0"/>
                </a:lnTo>
                <a:cubicBezTo>
                  <a:pt x="0" y="327"/>
                  <a:pt x="497" y="628"/>
                  <a:pt x="1334" y="868"/>
                </a:cubicBezTo>
                <a:lnTo>
                  <a:pt x="1334" y="868"/>
                </a:lnTo>
                <a:cubicBezTo>
                  <a:pt x="2526" y="1212"/>
                  <a:pt x="4409" y="1434"/>
                  <a:pt x="6529" y="1434"/>
                </a:cubicBezTo>
                <a:lnTo>
                  <a:pt x="6529" y="1434"/>
                </a:lnTo>
                <a:cubicBezTo>
                  <a:pt x="7986" y="1434"/>
                  <a:pt x="9330" y="1329"/>
                  <a:pt x="10416" y="1152"/>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2" name="Freeform 1">
            <a:extLst>
              <a:ext uri="{FF2B5EF4-FFF2-40B4-BE49-F238E27FC236}">
                <a16:creationId xmlns:a16="http://schemas.microsoft.com/office/drawing/2014/main" id="{94001FD0-17B0-8D44-9567-F44314CEC631}"/>
              </a:ext>
            </a:extLst>
          </p:cNvPr>
          <p:cNvSpPr>
            <a:spLocks noChangeArrowheads="1"/>
          </p:cNvSpPr>
          <p:nvPr/>
        </p:nvSpPr>
        <p:spPr bwMode="auto">
          <a:xfrm>
            <a:off x="6398442" y="2995835"/>
            <a:ext cx="1985822" cy="983177"/>
          </a:xfrm>
          <a:custGeom>
            <a:avLst/>
            <a:gdLst>
              <a:gd name="T0" fmla="*/ 4499 w 4500"/>
              <a:gd name="T1" fmla="*/ 0 h 2228"/>
              <a:gd name="T2" fmla="*/ 4499 w 4500"/>
              <a:gd name="T3" fmla="*/ 0 h 2228"/>
              <a:gd name="T4" fmla="*/ 1314 w 4500"/>
              <a:gd name="T5" fmla="*/ 2227 h 2228"/>
              <a:gd name="T6" fmla="*/ 1314 w 4500"/>
              <a:gd name="T7" fmla="*/ 2227 h 2228"/>
              <a:gd name="T8" fmla="*/ 0 w 4500"/>
              <a:gd name="T9" fmla="*/ 1364 h 2228"/>
              <a:gd name="T10" fmla="*/ 0 w 4500"/>
              <a:gd name="T11" fmla="*/ 1364 h 2228"/>
              <a:gd name="T12" fmla="*/ 4499 w 4500"/>
              <a:gd name="T13" fmla="*/ 0 h 2228"/>
            </a:gdLst>
            <a:ahLst/>
            <a:cxnLst>
              <a:cxn ang="0">
                <a:pos x="T0" y="T1"/>
              </a:cxn>
              <a:cxn ang="0">
                <a:pos x="T2" y="T3"/>
              </a:cxn>
              <a:cxn ang="0">
                <a:pos x="T4" y="T5"/>
              </a:cxn>
              <a:cxn ang="0">
                <a:pos x="T6" y="T7"/>
              </a:cxn>
              <a:cxn ang="0">
                <a:pos x="T8" y="T9"/>
              </a:cxn>
              <a:cxn ang="0">
                <a:pos x="T10" y="T11"/>
              </a:cxn>
              <a:cxn ang="0">
                <a:pos x="T12" y="T13"/>
              </a:cxn>
            </a:cxnLst>
            <a:rect l="0" t="0" r="r" b="b"/>
            <a:pathLst>
              <a:path w="4500" h="2228">
                <a:moveTo>
                  <a:pt x="4499" y="0"/>
                </a:moveTo>
                <a:lnTo>
                  <a:pt x="4499" y="0"/>
                </a:lnTo>
                <a:cubicBezTo>
                  <a:pt x="3580" y="425"/>
                  <a:pt x="2013" y="1253"/>
                  <a:pt x="1314" y="2227"/>
                </a:cubicBezTo>
                <a:lnTo>
                  <a:pt x="1314" y="2227"/>
                </a:lnTo>
                <a:cubicBezTo>
                  <a:pt x="489" y="1988"/>
                  <a:pt x="0" y="1689"/>
                  <a:pt x="0" y="1364"/>
                </a:cubicBezTo>
                <a:lnTo>
                  <a:pt x="0" y="1364"/>
                </a:lnTo>
                <a:cubicBezTo>
                  <a:pt x="0" y="727"/>
                  <a:pt x="1888" y="188"/>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3" name="Freeform 2">
            <a:extLst>
              <a:ext uri="{FF2B5EF4-FFF2-40B4-BE49-F238E27FC236}">
                <a16:creationId xmlns:a16="http://schemas.microsoft.com/office/drawing/2014/main" id="{CD525BCC-DD44-F94B-AA72-93301BDC8BCE}"/>
              </a:ext>
            </a:extLst>
          </p:cNvPr>
          <p:cNvSpPr>
            <a:spLocks noChangeArrowheads="1"/>
          </p:cNvSpPr>
          <p:nvPr/>
        </p:nvSpPr>
        <p:spPr bwMode="auto">
          <a:xfrm>
            <a:off x="6398442" y="4298299"/>
            <a:ext cx="1985822" cy="983178"/>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4 h 2227"/>
              <a:gd name="T10" fmla="*/ 0 w 4500"/>
              <a:gd name="T11" fmla="*/ 1364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3"/>
                  <a:pt x="1314" y="2226"/>
                </a:cubicBezTo>
                <a:lnTo>
                  <a:pt x="1314" y="2226"/>
                </a:lnTo>
                <a:cubicBezTo>
                  <a:pt x="489" y="1987"/>
                  <a:pt x="0" y="1688"/>
                  <a:pt x="0" y="1364"/>
                </a:cubicBezTo>
                <a:lnTo>
                  <a:pt x="0" y="1364"/>
                </a:lnTo>
                <a:cubicBezTo>
                  <a:pt x="0" y="727"/>
                  <a:pt x="1888" y="187"/>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4" name="Freeform 3">
            <a:extLst>
              <a:ext uri="{FF2B5EF4-FFF2-40B4-BE49-F238E27FC236}">
                <a16:creationId xmlns:a16="http://schemas.microsoft.com/office/drawing/2014/main" id="{923D515D-DF35-424A-9C2E-598E53BAED04}"/>
              </a:ext>
            </a:extLst>
          </p:cNvPr>
          <p:cNvSpPr>
            <a:spLocks noChangeArrowheads="1"/>
          </p:cNvSpPr>
          <p:nvPr/>
        </p:nvSpPr>
        <p:spPr bwMode="auto">
          <a:xfrm>
            <a:off x="6398443" y="2296902"/>
            <a:ext cx="4598542" cy="1399811"/>
          </a:xfrm>
          <a:custGeom>
            <a:avLst/>
            <a:gdLst>
              <a:gd name="T0" fmla="*/ 10416 w 10417"/>
              <a:gd name="T1" fmla="*/ 1153 h 3171"/>
              <a:gd name="T2" fmla="*/ 10416 w 10417"/>
              <a:gd name="T3" fmla="*/ 2889 h 3171"/>
              <a:gd name="T4" fmla="*/ 10416 w 10417"/>
              <a:gd name="T5" fmla="*/ 2889 h 3171"/>
              <a:gd name="T6" fmla="*/ 6529 w 10417"/>
              <a:gd name="T7" fmla="*/ 3170 h 3171"/>
              <a:gd name="T8" fmla="*/ 6529 w 10417"/>
              <a:gd name="T9" fmla="*/ 3170 h 3171"/>
              <a:gd name="T10" fmla="*/ 0 w 10417"/>
              <a:gd name="T11" fmla="*/ 1736 h 3171"/>
              <a:gd name="T12" fmla="*/ 0 w 10417"/>
              <a:gd name="T13" fmla="*/ 0 h 3171"/>
              <a:gd name="T14" fmla="*/ 0 w 10417"/>
              <a:gd name="T15" fmla="*/ 0 h 3171"/>
              <a:gd name="T16" fmla="*/ 1334 w 10417"/>
              <a:gd name="T17" fmla="*/ 869 h 3171"/>
              <a:gd name="T18" fmla="*/ 1334 w 10417"/>
              <a:gd name="T19" fmla="*/ 869 h 3171"/>
              <a:gd name="T20" fmla="*/ 6529 w 10417"/>
              <a:gd name="T21" fmla="*/ 1435 h 3171"/>
              <a:gd name="T22" fmla="*/ 6529 w 10417"/>
              <a:gd name="T23" fmla="*/ 1435 h 3171"/>
              <a:gd name="T24" fmla="*/ 10416 w 10417"/>
              <a:gd name="T25" fmla="*/ 1153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3"/>
                </a:moveTo>
                <a:lnTo>
                  <a:pt x="10416" y="2889"/>
                </a:lnTo>
                <a:lnTo>
                  <a:pt x="10416" y="2889"/>
                </a:lnTo>
                <a:cubicBezTo>
                  <a:pt x="9330" y="3065"/>
                  <a:pt x="7985" y="3170"/>
                  <a:pt x="6529" y="3170"/>
                </a:cubicBezTo>
                <a:lnTo>
                  <a:pt x="6529" y="3170"/>
                </a:lnTo>
                <a:cubicBezTo>
                  <a:pt x="2924" y="3170"/>
                  <a:pt x="0" y="2528"/>
                  <a:pt x="0" y="1736"/>
                </a:cubicBezTo>
                <a:lnTo>
                  <a:pt x="0" y="0"/>
                </a:lnTo>
                <a:lnTo>
                  <a:pt x="0" y="0"/>
                </a:lnTo>
                <a:cubicBezTo>
                  <a:pt x="0" y="327"/>
                  <a:pt x="497" y="628"/>
                  <a:pt x="1334" y="869"/>
                </a:cubicBezTo>
                <a:lnTo>
                  <a:pt x="1334" y="869"/>
                </a:lnTo>
                <a:cubicBezTo>
                  <a:pt x="2526" y="1213"/>
                  <a:pt x="4409" y="1435"/>
                  <a:pt x="6529" y="1435"/>
                </a:cubicBezTo>
                <a:lnTo>
                  <a:pt x="6529" y="1435"/>
                </a:lnTo>
                <a:cubicBezTo>
                  <a:pt x="7986" y="1435"/>
                  <a:pt x="9330" y="1330"/>
                  <a:pt x="10416" y="1153"/>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5" name="Freeform 4">
            <a:extLst>
              <a:ext uri="{FF2B5EF4-FFF2-40B4-BE49-F238E27FC236}">
                <a16:creationId xmlns:a16="http://schemas.microsoft.com/office/drawing/2014/main" id="{C4934C56-72C9-0A41-82BB-C4FB485AE036}"/>
              </a:ext>
            </a:extLst>
          </p:cNvPr>
          <p:cNvSpPr>
            <a:spLocks noChangeArrowheads="1"/>
          </p:cNvSpPr>
          <p:nvPr/>
        </p:nvSpPr>
        <p:spPr bwMode="auto">
          <a:xfrm>
            <a:off x="6398442" y="1695316"/>
            <a:ext cx="1985822" cy="983177"/>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3 h 2227"/>
              <a:gd name="T10" fmla="*/ 0 w 4500"/>
              <a:gd name="T11" fmla="*/ 1363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2"/>
                  <a:pt x="1314" y="2226"/>
                </a:cubicBezTo>
                <a:lnTo>
                  <a:pt x="1314" y="2226"/>
                </a:lnTo>
                <a:cubicBezTo>
                  <a:pt x="489" y="1987"/>
                  <a:pt x="0" y="1688"/>
                  <a:pt x="0" y="1363"/>
                </a:cubicBezTo>
                <a:lnTo>
                  <a:pt x="0" y="1363"/>
                </a:lnTo>
                <a:cubicBezTo>
                  <a:pt x="0" y="727"/>
                  <a:pt x="1888" y="186"/>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6" name="Freeform 5">
            <a:extLst>
              <a:ext uri="{FF2B5EF4-FFF2-40B4-BE49-F238E27FC236}">
                <a16:creationId xmlns:a16="http://schemas.microsoft.com/office/drawing/2014/main" id="{27BDC078-568D-874B-B7DC-F41E37F9E62C}"/>
              </a:ext>
            </a:extLst>
          </p:cNvPr>
          <p:cNvSpPr>
            <a:spLocks noChangeArrowheads="1"/>
          </p:cNvSpPr>
          <p:nvPr/>
        </p:nvSpPr>
        <p:spPr bwMode="auto">
          <a:xfrm>
            <a:off x="6398443" y="3597421"/>
            <a:ext cx="4598542" cy="1399811"/>
          </a:xfrm>
          <a:custGeom>
            <a:avLst/>
            <a:gdLst>
              <a:gd name="T0" fmla="*/ 10416 w 10417"/>
              <a:gd name="T1" fmla="*/ 1151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3 h 3171"/>
              <a:gd name="T22" fmla="*/ 6529 w 10417"/>
              <a:gd name="T23" fmla="*/ 1433 h 3171"/>
              <a:gd name="T24" fmla="*/ 10416 w 10417"/>
              <a:gd name="T25" fmla="*/ 1151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1"/>
                </a:moveTo>
                <a:lnTo>
                  <a:pt x="10416" y="2888"/>
                </a:lnTo>
                <a:lnTo>
                  <a:pt x="10416" y="2888"/>
                </a:lnTo>
                <a:cubicBezTo>
                  <a:pt x="9330" y="3064"/>
                  <a:pt x="7985" y="3170"/>
                  <a:pt x="6529" y="3170"/>
                </a:cubicBezTo>
                <a:lnTo>
                  <a:pt x="6529" y="3170"/>
                </a:lnTo>
                <a:cubicBezTo>
                  <a:pt x="2924" y="3170"/>
                  <a:pt x="0" y="2527"/>
                  <a:pt x="0" y="1735"/>
                </a:cubicBezTo>
                <a:lnTo>
                  <a:pt x="0" y="0"/>
                </a:lnTo>
                <a:lnTo>
                  <a:pt x="0" y="0"/>
                </a:lnTo>
                <a:cubicBezTo>
                  <a:pt x="0" y="327"/>
                  <a:pt x="497" y="629"/>
                  <a:pt x="1334" y="868"/>
                </a:cubicBezTo>
                <a:lnTo>
                  <a:pt x="1334" y="868"/>
                </a:lnTo>
                <a:cubicBezTo>
                  <a:pt x="2526" y="1211"/>
                  <a:pt x="4409" y="1433"/>
                  <a:pt x="6529" y="1433"/>
                </a:cubicBezTo>
                <a:lnTo>
                  <a:pt x="6529" y="1433"/>
                </a:lnTo>
                <a:cubicBezTo>
                  <a:pt x="7986" y="1433"/>
                  <a:pt x="9330" y="1328"/>
                  <a:pt x="10416" y="1151"/>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7" name="Freeform 6">
            <a:extLst>
              <a:ext uri="{FF2B5EF4-FFF2-40B4-BE49-F238E27FC236}">
                <a16:creationId xmlns:a16="http://schemas.microsoft.com/office/drawing/2014/main" id="{EE709DDA-E738-924B-AA97-E399FDA311E9}"/>
              </a:ext>
            </a:extLst>
          </p:cNvPr>
          <p:cNvSpPr>
            <a:spLocks noChangeArrowheads="1"/>
          </p:cNvSpPr>
          <p:nvPr/>
        </p:nvSpPr>
        <p:spPr bwMode="auto">
          <a:xfrm>
            <a:off x="6398443" y="4899887"/>
            <a:ext cx="4598542" cy="1399810"/>
          </a:xfrm>
          <a:custGeom>
            <a:avLst/>
            <a:gdLst>
              <a:gd name="T0" fmla="*/ 10416 w 10417"/>
              <a:gd name="T1" fmla="*/ 1152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4 h 3171"/>
              <a:gd name="T22" fmla="*/ 6529 w 10417"/>
              <a:gd name="T23" fmla="*/ 1434 h 3171"/>
              <a:gd name="T24" fmla="*/ 10416 w 10417"/>
              <a:gd name="T25" fmla="*/ 1152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2"/>
                </a:moveTo>
                <a:lnTo>
                  <a:pt x="10416" y="2888"/>
                </a:lnTo>
                <a:lnTo>
                  <a:pt x="10416" y="2888"/>
                </a:lnTo>
                <a:cubicBezTo>
                  <a:pt x="9330" y="3065"/>
                  <a:pt x="7985" y="3170"/>
                  <a:pt x="6529" y="3170"/>
                </a:cubicBezTo>
                <a:lnTo>
                  <a:pt x="6529" y="3170"/>
                </a:lnTo>
                <a:cubicBezTo>
                  <a:pt x="2924" y="3170"/>
                  <a:pt x="0" y="2528"/>
                  <a:pt x="0" y="1735"/>
                </a:cubicBezTo>
                <a:lnTo>
                  <a:pt x="0" y="0"/>
                </a:lnTo>
                <a:lnTo>
                  <a:pt x="0" y="0"/>
                </a:lnTo>
                <a:cubicBezTo>
                  <a:pt x="0" y="327"/>
                  <a:pt x="497" y="628"/>
                  <a:pt x="1334" y="868"/>
                </a:cubicBezTo>
                <a:lnTo>
                  <a:pt x="1334" y="868"/>
                </a:lnTo>
                <a:cubicBezTo>
                  <a:pt x="2526" y="1212"/>
                  <a:pt x="4409" y="1434"/>
                  <a:pt x="6529" y="1434"/>
                </a:cubicBezTo>
                <a:lnTo>
                  <a:pt x="6529" y="1434"/>
                </a:lnTo>
                <a:cubicBezTo>
                  <a:pt x="7986" y="1434"/>
                  <a:pt x="9330" y="1329"/>
                  <a:pt x="10416" y="1152"/>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9" name="TextBox 18">
            <a:extLst>
              <a:ext uri="{FF2B5EF4-FFF2-40B4-BE49-F238E27FC236}">
                <a16:creationId xmlns:a16="http://schemas.microsoft.com/office/drawing/2014/main" id="{27DB97BC-7CBC-BF40-A7A4-F1D318160E5A}"/>
              </a:ext>
            </a:extLst>
          </p:cNvPr>
          <p:cNvSpPr txBox="1"/>
          <p:nvPr/>
        </p:nvSpPr>
        <p:spPr>
          <a:xfrm>
            <a:off x="2423544" y="3004241"/>
            <a:ext cx="2119490"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IMPROVES</a:t>
            </a:r>
          </a:p>
          <a:p>
            <a:pPr algn="ctr"/>
            <a:r>
              <a:rPr lang="en-US" sz="1600" b="1" dirty="0">
                <a:solidFill>
                  <a:srgbClr val="272838"/>
                </a:solidFill>
                <a:latin typeface="Montserrat" panose="02000505000000020004" pitchFamily="2" charset="77"/>
                <a:ea typeface="League Spartan" charset="0"/>
                <a:cs typeface="Poppins" pitchFamily="2" charset="77"/>
              </a:rPr>
              <a:t>COMMUNICATION</a:t>
            </a:r>
          </a:p>
        </p:txBody>
      </p:sp>
      <p:sp>
        <p:nvSpPr>
          <p:cNvPr id="20" name="TextBox 19">
            <a:extLst>
              <a:ext uri="{FF2B5EF4-FFF2-40B4-BE49-F238E27FC236}">
                <a16:creationId xmlns:a16="http://schemas.microsoft.com/office/drawing/2014/main" id="{5601FD8F-8A3C-784C-BD28-60F148B13EB4}"/>
              </a:ext>
            </a:extLst>
          </p:cNvPr>
          <p:cNvSpPr txBox="1"/>
          <p:nvPr/>
        </p:nvSpPr>
        <p:spPr>
          <a:xfrm>
            <a:off x="2517318" y="4288211"/>
            <a:ext cx="1931939"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PROVIDES</a:t>
            </a:r>
          </a:p>
          <a:p>
            <a:pPr algn="ctr"/>
            <a:r>
              <a:rPr lang="en-US" sz="1600" b="1" dirty="0">
                <a:solidFill>
                  <a:srgbClr val="272838"/>
                </a:solidFill>
                <a:latin typeface="Montserrat" panose="02000505000000020004" pitchFamily="2" charset="77"/>
                <a:ea typeface="League Spartan" charset="0"/>
                <a:cs typeface="Poppins" pitchFamily="2" charset="77"/>
              </a:rPr>
              <a:t>TRANSPARENCY</a:t>
            </a:r>
          </a:p>
        </p:txBody>
      </p:sp>
      <p:sp>
        <p:nvSpPr>
          <p:cNvPr id="21" name="TextBox 20">
            <a:extLst>
              <a:ext uri="{FF2B5EF4-FFF2-40B4-BE49-F238E27FC236}">
                <a16:creationId xmlns:a16="http://schemas.microsoft.com/office/drawing/2014/main" id="{F196C053-32A7-384A-B13F-2D38FEF87CDD}"/>
              </a:ext>
            </a:extLst>
          </p:cNvPr>
          <p:cNvSpPr txBox="1"/>
          <p:nvPr/>
        </p:nvSpPr>
        <p:spPr>
          <a:xfrm>
            <a:off x="2343395" y="5590677"/>
            <a:ext cx="2279791"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GIVES MORE SPACE</a:t>
            </a:r>
          </a:p>
          <a:p>
            <a:pPr algn="ctr"/>
            <a:r>
              <a:rPr lang="en-US" sz="1600" b="1" dirty="0">
                <a:solidFill>
                  <a:srgbClr val="272838"/>
                </a:solidFill>
                <a:latin typeface="Montserrat" panose="02000505000000020004" pitchFamily="2" charset="77"/>
                <a:ea typeface="League Spartan" charset="0"/>
                <a:cs typeface="Poppins" pitchFamily="2" charset="77"/>
              </a:rPr>
              <a:t>FOR AUTOMATION</a:t>
            </a:r>
          </a:p>
        </p:txBody>
      </p:sp>
      <p:sp>
        <p:nvSpPr>
          <p:cNvPr id="22" name="TextBox 21">
            <a:extLst>
              <a:ext uri="{FF2B5EF4-FFF2-40B4-BE49-F238E27FC236}">
                <a16:creationId xmlns:a16="http://schemas.microsoft.com/office/drawing/2014/main" id="{B8E2ADBE-9042-8F4B-998D-9D46425F4768}"/>
              </a:ext>
            </a:extLst>
          </p:cNvPr>
          <p:cNvSpPr txBox="1"/>
          <p:nvPr/>
        </p:nvSpPr>
        <p:spPr>
          <a:xfrm>
            <a:off x="7956084" y="3127351"/>
            <a:ext cx="1455848"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ADAPTABLE</a:t>
            </a:r>
          </a:p>
        </p:txBody>
      </p:sp>
      <p:sp>
        <p:nvSpPr>
          <p:cNvPr id="23" name="TextBox 22">
            <a:extLst>
              <a:ext uri="{FF2B5EF4-FFF2-40B4-BE49-F238E27FC236}">
                <a16:creationId xmlns:a16="http://schemas.microsoft.com/office/drawing/2014/main" id="{CAB67422-EC08-C14A-9300-EF6E1BC87917}"/>
              </a:ext>
            </a:extLst>
          </p:cNvPr>
          <p:cNvSpPr txBox="1"/>
          <p:nvPr/>
        </p:nvSpPr>
        <p:spPr>
          <a:xfrm>
            <a:off x="8198936" y="4411321"/>
            <a:ext cx="970138"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SIMPLE</a:t>
            </a:r>
          </a:p>
        </p:txBody>
      </p:sp>
      <p:sp>
        <p:nvSpPr>
          <p:cNvPr id="24" name="TextBox 23">
            <a:extLst>
              <a:ext uri="{FF2B5EF4-FFF2-40B4-BE49-F238E27FC236}">
                <a16:creationId xmlns:a16="http://schemas.microsoft.com/office/drawing/2014/main" id="{13D24423-49A4-664D-86AE-57D1987CCB23}"/>
              </a:ext>
            </a:extLst>
          </p:cNvPr>
          <p:cNvSpPr txBox="1"/>
          <p:nvPr/>
        </p:nvSpPr>
        <p:spPr>
          <a:xfrm>
            <a:off x="7512050" y="5713787"/>
            <a:ext cx="2343911"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EASY TO INTEGRATE</a:t>
            </a:r>
          </a:p>
        </p:txBody>
      </p:sp>
      <p:sp>
        <p:nvSpPr>
          <p:cNvPr id="2" name="Footer Placeholder 1">
            <a:extLst>
              <a:ext uri="{FF2B5EF4-FFF2-40B4-BE49-F238E27FC236}">
                <a16:creationId xmlns:a16="http://schemas.microsoft.com/office/drawing/2014/main" id="{96A9AD9A-8A30-7B44-AE58-34A6328D6D28}"/>
              </a:ext>
            </a:extLst>
          </p:cNvPr>
          <p:cNvSpPr>
            <a:spLocks noGrp="1"/>
          </p:cNvSpPr>
          <p:nvPr>
            <p:ph type="ftr" sz="quarter" idx="14"/>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6CCFCC50-872D-AA49-97F1-A3ECA6DD5959}"/>
              </a:ext>
            </a:extLst>
          </p:cNvPr>
          <p:cNvSpPr>
            <a:spLocks noGrp="1"/>
          </p:cNvSpPr>
          <p:nvPr>
            <p:ph type="sldNum" sz="quarter" idx="12"/>
          </p:nvPr>
        </p:nvSpPr>
        <p:spPr/>
        <p:txBody>
          <a:bodyPr/>
          <a:lstStyle/>
          <a:p>
            <a:fld id="{9D67C4B4-9740-764F-BAFC-A846A7844064}" type="slidenum">
              <a:rPr lang="en-RU" smtClean="0"/>
              <a:pPr/>
              <a:t>26</a:t>
            </a:fld>
            <a:endParaRPr lang="en-RU"/>
          </a:p>
        </p:txBody>
      </p:sp>
    </p:spTree>
    <p:extLst>
      <p:ext uri="{BB962C8B-B14F-4D97-AF65-F5344CB8AC3E}">
        <p14:creationId xmlns:p14="http://schemas.microsoft.com/office/powerpoint/2010/main" val="1135975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1611490" y="-6146938"/>
            <a:ext cx="8969021"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27</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Code time</a:t>
            </a:r>
          </a:p>
        </p:txBody>
      </p:sp>
      <p:sp>
        <p:nvSpPr>
          <p:cNvPr id="6" name="Rectangle 5">
            <a:extLst>
              <a:ext uri="{FF2B5EF4-FFF2-40B4-BE49-F238E27FC236}">
                <a16:creationId xmlns:a16="http://schemas.microsoft.com/office/drawing/2014/main" id="{CF95BF99-7006-1641-BE7E-6AA6914BC795}"/>
              </a:ext>
            </a:extLst>
          </p:cNvPr>
          <p:cNvSpPr/>
          <p:nvPr/>
        </p:nvSpPr>
        <p:spPr>
          <a:xfrm>
            <a:off x="4655573" y="5525231"/>
            <a:ext cx="2880853" cy="369332"/>
          </a:xfrm>
          <a:prstGeom prst="rect">
            <a:avLst/>
          </a:prstGeom>
        </p:spPr>
        <p:txBody>
          <a:bodyPr wrap="none">
            <a:spAutoFit/>
          </a:bodyPr>
          <a:lstStyle/>
          <a:p>
            <a:r>
              <a:rPr lang="en-GB" dirty="0"/>
              <a:t>http://</a:t>
            </a:r>
            <a:r>
              <a:rPr lang="en-GB" dirty="0" err="1"/>
              <a:t>tiny.cc</a:t>
            </a:r>
            <a:r>
              <a:rPr lang="en-GB" dirty="0"/>
              <a:t>/</a:t>
            </a:r>
            <a:r>
              <a:rPr lang="en-GB" dirty="0" err="1"/>
              <a:t>raini-cphwsvac</a:t>
            </a:r>
            <a:endParaRPr lang="en-RU" dirty="0"/>
          </a:p>
        </p:txBody>
      </p:sp>
      <p:pic>
        <p:nvPicPr>
          <p:cNvPr id="9" name="Picture 8" descr="A close up of a logo&#10;&#10;Description automatically generated">
            <a:extLst>
              <a:ext uri="{FF2B5EF4-FFF2-40B4-BE49-F238E27FC236}">
                <a16:creationId xmlns:a16="http://schemas.microsoft.com/office/drawing/2014/main" id="{C323C232-D58C-4642-9CE6-F534FBACAF06}"/>
              </a:ext>
            </a:extLst>
          </p:cNvPr>
          <p:cNvPicPr>
            <a:picLocks noChangeAspect="1"/>
          </p:cNvPicPr>
          <p:nvPr/>
        </p:nvPicPr>
        <p:blipFill>
          <a:blip r:embed="rId2"/>
          <a:stretch>
            <a:fillRect/>
          </a:stretch>
        </p:blipFill>
        <p:spPr>
          <a:xfrm>
            <a:off x="4038600" y="1371600"/>
            <a:ext cx="4114800" cy="4114800"/>
          </a:xfrm>
          <a:prstGeom prst="rect">
            <a:avLst/>
          </a:prstGeom>
        </p:spPr>
      </p:pic>
    </p:spTree>
    <p:extLst>
      <p:ext uri="{BB962C8B-B14F-4D97-AF65-F5344CB8AC3E}">
        <p14:creationId xmlns:p14="http://schemas.microsoft.com/office/powerpoint/2010/main" val="144748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28</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0-1-exec-with</a:t>
            </a:r>
          </a:p>
        </p:txBody>
      </p:sp>
    </p:spTree>
    <p:extLst>
      <p:ext uri="{BB962C8B-B14F-4D97-AF65-F5344CB8AC3E}">
        <p14:creationId xmlns:p14="http://schemas.microsoft.com/office/powerpoint/2010/main" val="1775712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29</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0-2-pipe</a:t>
            </a:r>
          </a:p>
        </p:txBody>
      </p:sp>
    </p:spTree>
    <p:extLst>
      <p:ext uri="{BB962C8B-B14F-4D97-AF65-F5344CB8AC3E}">
        <p14:creationId xmlns:p14="http://schemas.microsoft.com/office/powerpoint/2010/main" val="39790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6FA9EA-E005-B049-9EDB-6814949E063D}"/>
              </a:ext>
            </a:extLst>
          </p:cNvPr>
          <p:cNvSpPr>
            <a:spLocks noGrp="1"/>
          </p:cNvSpPr>
          <p:nvPr>
            <p:ph type="sldNum" sz="quarter" idx="12"/>
          </p:nvPr>
        </p:nvSpPr>
        <p:spPr/>
        <p:txBody>
          <a:bodyPr/>
          <a:lstStyle/>
          <a:p>
            <a:fld id="{6A8F2B5F-69F8-BE43-AE43-93AD98D5180B}" type="slidenum">
              <a:rPr lang="en-RU" smtClean="0"/>
              <a:pPr/>
              <a:t>3</a:t>
            </a:fld>
            <a:endParaRPr lang="en-RU" dirty="0"/>
          </a:p>
        </p:txBody>
      </p:sp>
      <p:sp>
        <p:nvSpPr>
          <p:cNvPr id="8" name="Footer Placeholder 7">
            <a:extLst>
              <a:ext uri="{FF2B5EF4-FFF2-40B4-BE49-F238E27FC236}">
                <a16:creationId xmlns:a16="http://schemas.microsoft.com/office/drawing/2014/main" id="{1CD85267-CAF3-CE4D-B4AA-FB84694990C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2727033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30</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1-get-latest-version</a:t>
            </a:r>
          </a:p>
        </p:txBody>
      </p:sp>
    </p:spTree>
    <p:extLst>
      <p:ext uri="{BB962C8B-B14F-4D97-AF65-F5344CB8AC3E}">
        <p14:creationId xmlns:p14="http://schemas.microsoft.com/office/powerpoint/2010/main" val="2530743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31</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2-make-new-version</a:t>
            </a:r>
          </a:p>
        </p:txBody>
      </p:sp>
    </p:spTree>
    <p:extLst>
      <p:ext uri="{BB962C8B-B14F-4D97-AF65-F5344CB8AC3E}">
        <p14:creationId xmlns:p14="http://schemas.microsoft.com/office/powerpoint/2010/main" val="2854484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32</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3-exit-if-no-version</a:t>
            </a:r>
          </a:p>
        </p:txBody>
      </p:sp>
    </p:spTree>
    <p:extLst>
      <p:ext uri="{BB962C8B-B14F-4D97-AF65-F5344CB8AC3E}">
        <p14:creationId xmlns:p14="http://schemas.microsoft.com/office/powerpoint/2010/main" val="13891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33</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4-get-version-commit</a:t>
            </a:r>
          </a:p>
        </p:txBody>
      </p:sp>
    </p:spTree>
    <p:extLst>
      <p:ext uri="{BB962C8B-B14F-4D97-AF65-F5344CB8AC3E}">
        <p14:creationId xmlns:p14="http://schemas.microsoft.com/office/powerpoint/2010/main" val="2255145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34</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5-get-changes</a:t>
            </a:r>
          </a:p>
        </p:txBody>
      </p:sp>
    </p:spTree>
    <p:extLst>
      <p:ext uri="{BB962C8B-B14F-4D97-AF65-F5344CB8AC3E}">
        <p14:creationId xmlns:p14="http://schemas.microsoft.com/office/powerpoint/2010/main" val="2115885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35</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6-force-bump</a:t>
            </a:r>
          </a:p>
        </p:txBody>
      </p:sp>
    </p:spTree>
    <p:extLst>
      <p:ext uri="{BB962C8B-B14F-4D97-AF65-F5344CB8AC3E}">
        <p14:creationId xmlns:p14="http://schemas.microsoft.com/office/powerpoint/2010/main" val="374293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36</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7-make-changelog</a:t>
            </a:r>
          </a:p>
        </p:txBody>
      </p:sp>
    </p:spTree>
    <p:extLst>
      <p:ext uri="{BB962C8B-B14F-4D97-AF65-F5344CB8AC3E}">
        <p14:creationId xmlns:p14="http://schemas.microsoft.com/office/powerpoint/2010/main" val="30663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37</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8-log</a:t>
            </a:r>
          </a:p>
        </p:txBody>
      </p:sp>
    </p:spTree>
    <p:extLst>
      <p:ext uri="{BB962C8B-B14F-4D97-AF65-F5344CB8AC3E}">
        <p14:creationId xmlns:p14="http://schemas.microsoft.com/office/powerpoint/2010/main" val="3235354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46C831-63EF-AB47-94D3-D74C5153E5D9}"/>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FCF699D-5090-2D47-A45C-FD1EF1D68304}"/>
              </a:ext>
            </a:extLst>
          </p:cNvPr>
          <p:cNvSpPr>
            <a:spLocks noGrp="1"/>
          </p:cNvSpPr>
          <p:nvPr>
            <p:ph type="sldNum" sz="quarter" idx="12"/>
          </p:nvPr>
        </p:nvSpPr>
        <p:spPr/>
        <p:txBody>
          <a:bodyPr/>
          <a:lstStyle/>
          <a:p>
            <a:fld id="{9D67C4B4-9740-764F-BAFC-A846A7844064}" type="slidenum">
              <a:rPr lang="en-RU" smtClean="0"/>
              <a:pPr/>
              <a:t>38</a:t>
            </a:fld>
            <a:endParaRPr lang="en-RU"/>
          </a:p>
        </p:txBody>
      </p:sp>
      <p:sp>
        <p:nvSpPr>
          <p:cNvPr id="7" name="TextBox 6">
            <a:extLst>
              <a:ext uri="{FF2B5EF4-FFF2-40B4-BE49-F238E27FC236}">
                <a16:creationId xmlns:a16="http://schemas.microsoft.com/office/drawing/2014/main" id="{E43009CE-A95D-654D-8BF5-157F70FCED2C}"/>
              </a:ext>
            </a:extLst>
          </p:cNvPr>
          <p:cNvSpPr txBox="1"/>
          <p:nvPr/>
        </p:nvSpPr>
        <p:spPr>
          <a:xfrm>
            <a:off x="4266012" y="2644170"/>
            <a:ext cx="3659977" cy="1569660"/>
          </a:xfrm>
          <a:prstGeom prst="rect">
            <a:avLst/>
          </a:prstGeom>
          <a:noFill/>
        </p:spPr>
        <p:txBody>
          <a:bodyPr wrap="none" rtlCol="0">
            <a:spAutoFit/>
          </a:bodyPr>
          <a:lstStyle/>
          <a:p>
            <a:pPr algn="ctr"/>
            <a:r>
              <a:rPr lang="en-RU" sz="9600" dirty="0">
                <a:solidFill>
                  <a:srgbClr val="272838"/>
                </a:solidFill>
                <a:latin typeface="Montserrat" panose="02000505000000020004" pitchFamily="2" charset="77"/>
              </a:rPr>
              <a:t>Q &amp; A</a:t>
            </a:r>
          </a:p>
        </p:txBody>
      </p:sp>
    </p:spTree>
    <p:extLst>
      <p:ext uri="{BB962C8B-B14F-4D97-AF65-F5344CB8AC3E}">
        <p14:creationId xmlns:p14="http://schemas.microsoft.com/office/powerpoint/2010/main" val="3648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5C5FB-78A7-D64D-80D0-A974F2167637}"/>
              </a:ext>
            </a:extLst>
          </p:cNvPr>
          <p:cNvSpPr txBox="1"/>
          <p:nvPr/>
        </p:nvSpPr>
        <p:spPr>
          <a:xfrm>
            <a:off x="4897605" y="306186"/>
            <a:ext cx="2396811"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Agenda</a:t>
            </a:r>
          </a:p>
        </p:txBody>
      </p:sp>
      <p:sp>
        <p:nvSpPr>
          <p:cNvPr id="62" name="Shape 10557">
            <a:extLst>
              <a:ext uri="{FF2B5EF4-FFF2-40B4-BE49-F238E27FC236}">
                <a16:creationId xmlns:a16="http://schemas.microsoft.com/office/drawing/2014/main" id="{4B09FE55-FB60-634E-9743-18CFAED2D2C0}"/>
              </a:ext>
            </a:extLst>
          </p:cNvPr>
          <p:cNvSpPr/>
          <p:nvPr/>
        </p:nvSpPr>
        <p:spPr>
          <a:xfrm flipH="1">
            <a:off x="4033896" y="3670368"/>
            <a:ext cx="1165752" cy="1492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410780">
              <a:lnSpc>
                <a:spcPct val="110000"/>
              </a:lnSpc>
              <a:spcBef>
                <a:spcPts val="2110"/>
              </a:spcBef>
              <a:defRPr sz="2000">
                <a:solidFill>
                  <a:srgbClr val="4C4C4C"/>
                </a:solidFill>
                <a:latin typeface="Helvetica Neue Light"/>
                <a:ea typeface="Helvetica Neue Light"/>
                <a:cs typeface="Helvetica Neue Light"/>
                <a:sym typeface="Helvetica Neue Light"/>
              </a:defRPr>
            </a:pPr>
            <a:endParaRPr sz="1407" dirty="0">
              <a:latin typeface="Montserrat" panose="02000505000000020004" pitchFamily="2" charset="77"/>
              <a:ea typeface="Lato Light" panose="020F0502020204030203" pitchFamily="34" charset="0"/>
              <a:cs typeface="Lato Light" panose="020F0502020204030203" pitchFamily="34" charset="0"/>
            </a:endParaRPr>
          </a:p>
        </p:txBody>
      </p:sp>
      <p:sp>
        <p:nvSpPr>
          <p:cNvPr id="63" name="Shape 10558">
            <a:extLst>
              <a:ext uri="{FF2B5EF4-FFF2-40B4-BE49-F238E27FC236}">
                <a16:creationId xmlns:a16="http://schemas.microsoft.com/office/drawing/2014/main" id="{E42141D7-2DB0-C34E-B548-352C6D245E4E}"/>
              </a:ext>
            </a:extLst>
          </p:cNvPr>
          <p:cNvSpPr/>
          <p:nvPr/>
        </p:nvSpPr>
        <p:spPr>
          <a:xfrm flipH="1">
            <a:off x="4242772" y="3874530"/>
            <a:ext cx="775345" cy="1100598"/>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60" name="Shape 10560">
            <a:extLst>
              <a:ext uri="{FF2B5EF4-FFF2-40B4-BE49-F238E27FC236}">
                <a16:creationId xmlns:a16="http://schemas.microsoft.com/office/drawing/2014/main" id="{1AEEF9F9-3017-0F46-8A3D-EFA8B3544E8C}"/>
              </a:ext>
            </a:extLst>
          </p:cNvPr>
          <p:cNvSpPr/>
          <p:nvPr/>
        </p:nvSpPr>
        <p:spPr>
          <a:xfrm flipH="1">
            <a:off x="6969681" y="2674653"/>
            <a:ext cx="1165753" cy="14923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61" name="Shape 10561">
            <a:extLst>
              <a:ext uri="{FF2B5EF4-FFF2-40B4-BE49-F238E27FC236}">
                <a16:creationId xmlns:a16="http://schemas.microsoft.com/office/drawing/2014/main" id="{AF07E08F-0FFB-D648-8DAF-63F6DB56B13C}"/>
              </a:ext>
            </a:extLst>
          </p:cNvPr>
          <p:cNvSpPr/>
          <p:nvPr/>
        </p:nvSpPr>
        <p:spPr>
          <a:xfrm flipH="1">
            <a:off x="7038240" y="2878816"/>
            <a:ext cx="892971" cy="1100598"/>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8" name="Shape 10563">
            <a:extLst>
              <a:ext uri="{FF2B5EF4-FFF2-40B4-BE49-F238E27FC236}">
                <a16:creationId xmlns:a16="http://schemas.microsoft.com/office/drawing/2014/main" id="{CF915BC4-0ACF-214F-BFC2-CD9529DA61E9}"/>
              </a:ext>
            </a:extLst>
          </p:cNvPr>
          <p:cNvSpPr/>
          <p:nvPr/>
        </p:nvSpPr>
        <p:spPr>
          <a:xfrm flipH="1">
            <a:off x="5193621" y="3670368"/>
            <a:ext cx="1832479" cy="4974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9" name="Shape 10564">
            <a:extLst>
              <a:ext uri="{FF2B5EF4-FFF2-40B4-BE49-F238E27FC236}">
                <a16:creationId xmlns:a16="http://schemas.microsoft.com/office/drawing/2014/main" id="{7737EDA1-E426-C748-B7B7-60A9B363CA18}"/>
              </a:ext>
            </a:extLst>
          </p:cNvPr>
          <p:cNvSpPr/>
          <p:nvPr/>
        </p:nvSpPr>
        <p:spPr>
          <a:xfrm flipH="1">
            <a:off x="5191182" y="3885872"/>
            <a:ext cx="1678704" cy="93276"/>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6" name="Shape 10566">
            <a:extLst>
              <a:ext uri="{FF2B5EF4-FFF2-40B4-BE49-F238E27FC236}">
                <a16:creationId xmlns:a16="http://schemas.microsoft.com/office/drawing/2014/main" id="{EF7F2CBF-FF58-4941-93C5-906859F6B701}"/>
              </a:ext>
            </a:extLst>
          </p:cNvPr>
          <p:cNvSpPr/>
          <p:nvPr/>
        </p:nvSpPr>
        <p:spPr>
          <a:xfrm flipH="1">
            <a:off x="5190419" y="2673256"/>
            <a:ext cx="1793599" cy="497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7" name="Shape 10567">
            <a:extLst>
              <a:ext uri="{FF2B5EF4-FFF2-40B4-BE49-F238E27FC236}">
                <a16:creationId xmlns:a16="http://schemas.microsoft.com/office/drawing/2014/main" id="{7FA39F3C-A37D-9E4D-9594-C712FEE61E12}"/>
              </a:ext>
            </a:extLst>
          </p:cNvPr>
          <p:cNvSpPr/>
          <p:nvPr/>
        </p:nvSpPr>
        <p:spPr>
          <a:xfrm flipH="1">
            <a:off x="5192079" y="2885522"/>
            <a:ext cx="1678704" cy="93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4" name="Shape 10569">
            <a:extLst>
              <a:ext uri="{FF2B5EF4-FFF2-40B4-BE49-F238E27FC236}">
                <a16:creationId xmlns:a16="http://schemas.microsoft.com/office/drawing/2014/main" id="{50FD7FBA-B730-7144-844B-ADEACC8F852D}"/>
              </a:ext>
            </a:extLst>
          </p:cNvPr>
          <p:cNvSpPr/>
          <p:nvPr/>
        </p:nvSpPr>
        <p:spPr>
          <a:xfrm flipH="1">
            <a:off x="5193530" y="4663817"/>
            <a:ext cx="2228957" cy="498398"/>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5" name="Shape 10570">
            <a:extLst>
              <a:ext uri="{FF2B5EF4-FFF2-40B4-BE49-F238E27FC236}">
                <a16:creationId xmlns:a16="http://schemas.microsoft.com/office/drawing/2014/main" id="{94AF2191-0A64-1746-89E2-A49C70B6906E}"/>
              </a:ext>
            </a:extLst>
          </p:cNvPr>
          <p:cNvSpPr/>
          <p:nvPr/>
        </p:nvSpPr>
        <p:spPr>
          <a:xfrm flipH="1">
            <a:off x="5195270" y="4884000"/>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2" name="Shape 10572">
            <a:extLst>
              <a:ext uri="{FF2B5EF4-FFF2-40B4-BE49-F238E27FC236}">
                <a16:creationId xmlns:a16="http://schemas.microsoft.com/office/drawing/2014/main" id="{71D18A5D-A45B-284C-8B55-A68112A65B0A}"/>
              </a:ext>
            </a:extLst>
          </p:cNvPr>
          <p:cNvSpPr/>
          <p:nvPr/>
        </p:nvSpPr>
        <p:spPr>
          <a:xfrm flipH="1">
            <a:off x="4033896" y="1679047"/>
            <a:ext cx="1165752" cy="1492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3" name="Shape 10573">
            <a:extLst>
              <a:ext uri="{FF2B5EF4-FFF2-40B4-BE49-F238E27FC236}">
                <a16:creationId xmlns:a16="http://schemas.microsoft.com/office/drawing/2014/main" id="{D5ACB772-31D8-354C-81F5-C4E35E3767B1}"/>
              </a:ext>
            </a:extLst>
          </p:cNvPr>
          <p:cNvSpPr/>
          <p:nvPr/>
        </p:nvSpPr>
        <p:spPr>
          <a:xfrm flipH="1">
            <a:off x="4242772" y="1883208"/>
            <a:ext cx="775345" cy="1100598"/>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0" name="Shape 10575">
            <a:extLst>
              <a:ext uri="{FF2B5EF4-FFF2-40B4-BE49-F238E27FC236}">
                <a16:creationId xmlns:a16="http://schemas.microsoft.com/office/drawing/2014/main" id="{6369A81C-73CE-3D48-A620-F4A781D29C2A}"/>
              </a:ext>
            </a:extLst>
          </p:cNvPr>
          <p:cNvSpPr/>
          <p:nvPr/>
        </p:nvSpPr>
        <p:spPr>
          <a:xfrm flipH="1">
            <a:off x="5193530" y="1679419"/>
            <a:ext cx="2925647"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1" name="Shape 10576">
            <a:extLst>
              <a:ext uri="{FF2B5EF4-FFF2-40B4-BE49-F238E27FC236}">
                <a16:creationId xmlns:a16="http://schemas.microsoft.com/office/drawing/2014/main" id="{42AB49B1-CCD9-7A45-901A-E499202E2AE7}"/>
              </a:ext>
            </a:extLst>
          </p:cNvPr>
          <p:cNvSpPr/>
          <p:nvPr/>
        </p:nvSpPr>
        <p:spPr>
          <a:xfrm flipH="1">
            <a:off x="5195270" y="1892553"/>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8" name="Shape 10578">
            <a:extLst>
              <a:ext uri="{FF2B5EF4-FFF2-40B4-BE49-F238E27FC236}">
                <a16:creationId xmlns:a16="http://schemas.microsoft.com/office/drawing/2014/main" id="{3F612F88-61AD-B54F-97DB-A994C995993A}"/>
              </a:ext>
            </a:extLst>
          </p:cNvPr>
          <p:cNvSpPr/>
          <p:nvPr/>
        </p:nvSpPr>
        <p:spPr>
          <a:xfrm flipH="1">
            <a:off x="6969681" y="4662258"/>
            <a:ext cx="1165753" cy="14923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49" name="Shape 10579">
            <a:extLst>
              <a:ext uri="{FF2B5EF4-FFF2-40B4-BE49-F238E27FC236}">
                <a16:creationId xmlns:a16="http://schemas.microsoft.com/office/drawing/2014/main" id="{60610510-79FE-5E4B-9C98-644966000E9E}"/>
              </a:ext>
            </a:extLst>
          </p:cNvPr>
          <p:cNvSpPr/>
          <p:nvPr/>
        </p:nvSpPr>
        <p:spPr>
          <a:xfrm flipH="1">
            <a:off x="7078354" y="4861840"/>
            <a:ext cx="835088" cy="1100599"/>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4" name="Shape 10581">
            <a:extLst>
              <a:ext uri="{FF2B5EF4-FFF2-40B4-BE49-F238E27FC236}">
                <a16:creationId xmlns:a16="http://schemas.microsoft.com/office/drawing/2014/main" id="{6C262F94-6963-EA43-8677-402F7D56DC62}"/>
              </a:ext>
            </a:extLst>
          </p:cNvPr>
          <p:cNvSpPr/>
          <p:nvPr/>
        </p:nvSpPr>
        <p:spPr>
          <a:xfrm>
            <a:off x="1588" y="5654756"/>
            <a:ext cx="7012380" cy="4986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8"/>
                </a:lnTo>
                <a:lnTo>
                  <a:pt x="0" y="21600"/>
                </a:lnTo>
                <a:lnTo>
                  <a:pt x="21600" y="21540"/>
                </a:ln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46" name="Shape 10582">
            <a:extLst>
              <a:ext uri="{FF2B5EF4-FFF2-40B4-BE49-F238E27FC236}">
                <a16:creationId xmlns:a16="http://schemas.microsoft.com/office/drawing/2014/main" id="{CAF0203A-861E-0E4F-A62B-B710F92FC022}"/>
              </a:ext>
            </a:extLst>
          </p:cNvPr>
          <p:cNvSpPr/>
          <p:nvPr/>
        </p:nvSpPr>
        <p:spPr>
          <a:xfrm flipH="1">
            <a:off x="4132638" y="5861099"/>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7" name="Shape 10583">
            <a:extLst>
              <a:ext uri="{FF2B5EF4-FFF2-40B4-BE49-F238E27FC236}">
                <a16:creationId xmlns:a16="http://schemas.microsoft.com/office/drawing/2014/main" id="{E0FBE97E-9BCA-E440-99DC-1826689D8AEF}"/>
              </a:ext>
            </a:extLst>
          </p:cNvPr>
          <p:cNvSpPr/>
          <p:nvPr/>
        </p:nvSpPr>
        <p:spPr>
          <a:xfrm flipH="1">
            <a:off x="1188398" y="5861099"/>
            <a:ext cx="2797842"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33" name="Shape 10587">
            <a:extLst>
              <a:ext uri="{FF2B5EF4-FFF2-40B4-BE49-F238E27FC236}">
                <a16:creationId xmlns:a16="http://schemas.microsoft.com/office/drawing/2014/main" id="{2436F36A-7C55-9942-AD5A-A503C64C36EC}"/>
              </a:ext>
            </a:extLst>
          </p:cNvPr>
          <p:cNvSpPr/>
          <p:nvPr/>
        </p:nvSpPr>
        <p:spPr>
          <a:xfrm>
            <a:off x="7663665" y="4965653"/>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50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31" name="Shape 10590">
            <a:extLst>
              <a:ext uri="{FF2B5EF4-FFF2-40B4-BE49-F238E27FC236}">
                <a16:creationId xmlns:a16="http://schemas.microsoft.com/office/drawing/2014/main" id="{1927189B-EACB-FA41-BFA4-4C3FA7415407}"/>
              </a:ext>
            </a:extLst>
          </p:cNvPr>
          <p:cNvSpPr/>
          <p:nvPr/>
        </p:nvSpPr>
        <p:spPr>
          <a:xfrm>
            <a:off x="3596191" y="3970048"/>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7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29" name="Shape 10593">
            <a:extLst>
              <a:ext uri="{FF2B5EF4-FFF2-40B4-BE49-F238E27FC236}">
                <a16:creationId xmlns:a16="http://schemas.microsoft.com/office/drawing/2014/main" id="{DDD095F7-66F5-E249-9198-69BCB03A46F7}"/>
              </a:ext>
            </a:extLst>
          </p:cNvPr>
          <p:cNvSpPr/>
          <p:nvPr/>
        </p:nvSpPr>
        <p:spPr>
          <a:xfrm>
            <a:off x="7663665" y="2974331"/>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24" name="Shape 10596">
            <a:extLst>
              <a:ext uri="{FF2B5EF4-FFF2-40B4-BE49-F238E27FC236}">
                <a16:creationId xmlns:a16="http://schemas.microsoft.com/office/drawing/2014/main" id="{CDC282F1-8E91-4248-AACD-5FF360F8E9CF}"/>
              </a:ext>
            </a:extLst>
          </p:cNvPr>
          <p:cNvSpPr/>
          <p:nvPr/>
        </p:nvSpPr>
        <p:spPr>
          <a:xfrm>
            <a:off x="3596191" y="1978726"/>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40000"/>
              <a:lumOff val="60000"/>
            </a:schemeClr>
          </a:solidFill>
          <a:ln w="12700" cap="flat">
            <a:noFill/>
            <a:miter lim="400000"/>
          </a:ln>
          <a:effectLst/>
        </p:spPr>
        <p:txBody>
          <a:bodyPr wrap="square" lIns="0" tIns="0" rIns="0" bIns="0" numCol="1" anchor="ctr">
            <a:noAutofit/>
          </a:bodyPr>
          <a:lstStyle/>
          <a:p>
            <a:endParaRPr sz="2532" dirty="0">
              <a:solidFill>
                <a:srgbClr val="272838"/>
              </a:solidFill>
              <a:latin typeface="Montserrat" panose="02000505000000020004" pitchFamily="2" charset="77"/>
            </a:endParaRPr>
          </a:p>
        </p:txBody>
      </p:sp>
      <p:sp>
        <p:nvSpPr>
          <p:cNvPr id="64" name="Shape 10575">
            <a:extLst>
              <a:ext uri="{FF2B5EF4-FFF2-40B4-BE49-F238E27FC236}">
                <a16:creationId xmlns:a16="http://schemas.microsoft.com/office/drawing/2014/main" id="{78DEFDEB-AE4B-0F48-9061-03DF2BBEBEBE}"/>
              </a:ext>
            </a:extLst>
          </p:cNvPr>
          <p:cNvSpPr/>
          <p:nvPr/>
        </p:nvSpPr>
        <p:spPr>
          <a:xfrm flipH="1">
            <a:off x="8118505" y="1679419"/>
            <a:ext cx="2925647"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65" name="Shape 10576">
            <a:extLst>
              <a:ext uri="{FF2B5EF4-FFF2-40B4-BE49-F238E27FC236}">
                <a16:creationId xmlns:a16="http://schemas.microsoft.com/office/drawing/2014/main" id="{057A41F6-DF9B-AD48-8A6B-6D0B982B2876}"/>
              </a:ext>
            </a:extLst>
          </p:cNvPr>
          <p:cNvSpPr/>
          <p:nvPr/>
        </p:nvSpPr>
        <p:spPr>
          <a:xfrm flipH="1">
            <a:off x="8120245" y="1892553"/>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70" name="TextBox 69">
            <a:extLst>
              <a:ext uri="{FF2B5EF4-FFF2-40B4-BE49-F238E27FC236}">
                <a16:creationId xmlns:a16="http://schemas.microsoft.com/office/drawing/2014/main" id="{A0BE74A3-7848-3741-968C-E278D8D440C3}"/>
              </a:ext>
            </a:extLst>
          </p:cNvPr>
          <p:cNvSpPr txBox="1"/>
          <p:nvPr/>
        </p:nvSpPr>
        <p:spPr>
          <a:xfrm>
            <a:off x="8721687" y="3259837"/>
            <a:ext cx="1034257" cy="338554"/>
          </a:xfrm>
          <a:prstGeom prst="rect">
            <a:avLst/>
          </a:prstGeom>
          <a:noFill/>
        </p:spPr>
        <p:txBody>
          <a:bodyPr wrap="none" rtlCol="0" anchor="ctr" anchorCtr="0">
            <a:spAutoFit/>
          </a:bodyPr>
          <a:lstStyle/>
          <a:p>
            <a:r>
              <a:rPr lang="en-US" sz="1600" b="1" dirty="0">
                <a:solidFill>
                  <a:srgbClr val="272838"/>
                </a:solidFill>
                <a:latin typeface="Montserrat" panose="02000505000000020004" pitchFamily="2" charset="77"/>
                <a:ea typeface="League Spartan" charset="0"/>
                <a:cs typeface="Poppins" pitchFamily="2" charset="77"/>
              </a:rPr>
              <a:t>STEP 02</a:t>
            </a:r>
          </a:p>
        </p:txBody>
      </p:sp>
      <p:sp>
        <p:nvSpPr>
          <p:cNvPr id="71" name="TextBox 70">
            <a:extLst>
              <a:ext uri="{FF2B5EF4-FFF2-40B4-BE49-F238E27FC236}">
                <a16:creationId xmlns:a16="http://schemas.microsoft.com/office/drawing/2014/main" id="{2C31D2D2-6DEF-524C-8938-400273AB4156}"/>
              </a:ext>
            </a:extLst>
          </p:cNvPr>
          <p:cNvSpPr txBox="1"/>
          <p:nvPr/>
        </p:nvSpPr>
        <p:spPr>
          <a:xfrm>
            <a:off x="8721687" y="5242861"/>
            <a:ext cx="1031051" cy="338554"/>
          </a:xfrm>
          <a:prstGeom prst="rect">
            <a:avLst/>
          </a:prstGeom>
          <a:noFill/>
        </p:spPr>
        <p:txBody>
          <a:bodyPr wrap="none" rtlCol="0" anchor="ctr" anchorCtr="0">
            <a:spAutoFit/>
          </a:bodyPr>
          <a:lstStyle/>
          <a:p>
            <a:r>
              <a:rPr lang="en-US" sz="1600" b="1" dirty="0">
                <a:solidFill>
                  <a:srgbClr val="272838"/>
                </a:solidFill>
                <a:latin typeface="Montserrat" panose="02000505000000020004" pitchFamily="2" charset="77"/>
                <a:ea typeface="League Spartan" charset="0"/>
                <a:cs typeface="Poppins" pitchFamily="2" charset="77"/>
              </a:rPr>
              <a:t>STEP 04</a:t>
            </a:r>
          </a:p>
        </p:txBody>
      </p:sp>
      <p:sp>
        <p:nvSpPr>
          <p:cNvPr id="72" name="TextBox 71">
            <a:extLst>
              <a:ext uri="{FF2B5EF4-FFF2-40B4-BE49-F238E27FC236}">
                <a16:creationId xmlns:a16="http://schemas.microsoft.com/office/drawing/2014/main" id="{7F0D37FA-A312-5C45-AD5A-2575D76290D2}"/>
              </a:ext>
            </a:extLst>
          </p:cNvPr>
          <p:cNvSpPr txBox="1"/>
          <p:nvPr/>
        </p:nvSpPr>
        <p:spPr>
          <a:xfrm>
            <a:off x="2484708" y="2255934"/>
            <a:ext cx="994183"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STEP 01</a:t>
            </a:r>
          </a:p>
        </p:txBody>
      </p:sp>
      <p:sp>
        <p:nvSpPr>
          <p:cNvPr id="73" name="TextBox 72">
            <a:extLst>
              <a:ext uri="{FF2B5EF4-FFF2-40B4-BE49-F238E27FC236}">
                <a16:creationId xmlns:a16="http://schemas.microsoft.com/office/drawing/2014/main" id="{6B14030E-1541-7847-9148-6558067F7FFE}"/>
              </a:ext>
            </a:extLst>
          </p:cNvPr>
          <p:cNvSpPr txBox="1"/>
          <p:nvPr/>
        </p:nvSpPr>
        <p:spPr>
          <a:xfrm>
            <a:off x="2446236" y="4247256"/>
            <a:ext cx="1032655"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STEP 03</a:t>
            </a:r>
          </a:p>
        </p:txBody>
      </p:sp>
      <p:sp>
        <p:nvSpPr>
          <p:cNvPr id="77" name="Subtitle 2">
            <a:extLst>
              <a:ext uri="{FF2B5EF4-FFF2-40B4-BE49-F238E27FC236}">
                <a16:creationId xmlns:a16="http://schemas.microsoft.com/office/drawing/2014/main" id="{6C110587-CC58-5F41-8C45-DBB2A04F0C95}"/>
              </a:ext>
            </a:extLst>
          </p:cNvPr>
          <p:cNvSpPr txBox="1">
            <a:spLocks/>
          </p:cNvSpPr>
          <p:nvPr/>
        </p:nvSpPr>
        <p:spPr>
          <a:xfrm>
            <a:off x="9780572" y="5043323"/>
            <a:ext cx="2325591"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Finally, we’ll define the right time to bump and how to have parallel versions</a:t>
            </a:r>
          </a:p>
        </p:txBody>
      </p:sp>
      <p:sp>
        <p:nvSpPr>
          <p:cNvPr id="78" name="Subtitle 2">
            <a:extLst>
              <a:ext uri="{FF2B5EF4-FFF2-40B4-BE49-F238E27FC236}">
                <a16:creationId xmlns:a16="http://schemas.microsoft.com/office/drawing/2014/main" id="{A7B2E89A-43D7-1E4C-8E64-AF47AF261DE8}"/>
              </a:ext>
            </a:extLst>
          </p:cNvPr>
          <p:cNvSpPr txBox="1">
            <a:spLocks/>
          </p:cNvSpPr>
          <p:nvPr/>
        </p:nvSpPr>
        <p:spPr>
          <a:xfrm>
            <a:off x="9780572" y="3067242"/>
            <a:ext cx="2198067"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We’ll then find out what changelogs are and what their purpose is</a:t>
            </a:r>
          </a:p>
        </p:txBody>
      </p:sp>
      <p:sp>
        <p:nvSpPr>
          <p:cNvPr id="79" name="Subtitle 2">
            <a:extLst>
              <a:ext uri="{FF2B5EF4-FFF2-40B4-BE49-F238E27FC236}">
                <a16:creationId xmlns:a16="http://schemas.microsoft.com/office/drawing/2014/main" id="{A0508590-BD02-D249-A8BB-8690104C769D}"/>
              </a:ext>
            </a:extLst>
          </p:cNvPr>
          <p:cNvSpPr txBox="1">
            <a:spLocks/>
          </p:cNvSpPr>
          <p:nvPr/>
        </p:nvSpPr>
        <p:spPr>
          <a:xfrm>
            <a:off x="365760" y="4044219"/>
            <a:ext cx="2045668"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Then, we’ll look at commit conventions that help us version and log</a:t>
            </a:r>
          </a:p>
        </p:txBody>
      </p:sp>
      <p:sp>
        <p:nvSpPr>
          <p:cNvPr id="80" name="Subtitle 2">
            <a:extLst>
              <a:ext uri="{FF2B5EF4-FFF2-40B4-BE49-F238E27FC236}">
                <a16:creationId xmlns:a16="http://schemas.microsoft.com/office/drawing/2014/main" id="{50112F9F-3CCD-2346-B14A-9007FA53C1D7}"/>
              </a:ext>
            </a:extLst>
          </p:cNvPr>
          <p:cNvSpPr txBox="1">
            <a:spLocks/>
          </p:cNvSpPr>
          <p:nvPr/>
        </p:nvSpPr>
        <p:spPr>
          <a:xfrm>
            <a:off x="533400" y="2052897"/>
            <a:ext cx="1878028"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We’ll discuss versioning in general and dive into </a:t>
            </a:r>
            <a:r>
              <a:rPr lang="en-US" sz="1200" dirty="0" err="1">
                <a:solidFill>
                  <a:srgbClr val="272838"/>
                </a:solidFill>
                <a:latin typeface="Montserrat" panose="02000505000000020004" pitchFamily="2" charset="77"/>
                <a:ea typeface="Lato Light" panose="020F0502020204030203" pitchFamily="34" charset="0"/>
                <a:cs typeface="Mukta ExtraLight" panose="020B0000000000000000" pitchFamily="34" charset="77"/>
              </a:rPr>
              <a:t>SemVer</a:t>
            </a:r>
            <a:endPar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endParaRPr>
          </a:p>
        </p:txBody>
      </p:sp>
      <p:sp>
        <p:nvSpPr>
          <p:cNvPr id="81" name="Shape 10575">
            <a:extLst>
              <a:ext uri="{FF2B5EF4-FFF2-40B4-BE49-F238E27FC236}">
                <a16:creationId xmlns:a16="http://schemas.microsoft.com/office/drawing/2014/main" id="{602823C0-A9AC-394B-A634-C3228020388B}"/>
              </a:ext>
            </a:extLst>
          </p:cNvPr>
          <p:cNvSpPr/>
          <p:nvPr/>
        </p:nvSpPr>
        <p:spPr>
          <a:xfrm flipH="1">
            <a:off x="11044152" y="1677465"/>
            <a:ext cx="1146261"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82" name="Shape 10576">
            <a:extLst>
              <a:ext uri="{FF2B5EF4-FFF2-40B4-BE49-F238E27FC236}">
                <a16:creationId xmlns:a16="http://schemas.microsoft.com/office/drawing/2014/main" id="{7FFF0865-3FCC-1446-999C-3E0142AE7F41}"/>
              </a:ext>
            </a:extLst>
          </p:cNvPr>
          <p:cNvSpPr/>
          <p:nvPr/>
        </p:nvSpPr>
        <p:spPr>
          <a:xfrm flipH="1">
            <a:off x="11045892" y="1892553"/>
            <a:ext cx="0"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88" name="Freeform 87">
            <a:extLst>
              <a:ext uri="{FF2B5EF4-FFF2-40B4-BE49-F238E27FC236}">
                <a16:creationId xmlns:a16="http://schemas.microsoft.com/office/drawing/2014/main" id="{99F04B29-6651-F44D-A231-4EFA507669A2}"/>
              </a:ext>
            </a:extLst>
          </p:cNvPr>
          <p:cNvSpPr/>
          <p:nvPr/>
        </p:nvSpPr>
        <p:spPr>
          <a:xfrm flipH="1">
            <a:off x="85836" y="5861099"/>
            <a:ext cx="932614" cy="93276"/>
          </a:xfrm>
          <a:custGeom>
            <a:avLst/>
            <a:gdLst>
              <a:gd name="connsiteX0" fmla="*/ 373046 w 1865228"/>
              <a:gd name="connsiteY0" fmla="*/ 0 h 186552"/>
              <a:gd name="connsiteX1" fmla="*/ 0 w 1865228"/>
              <a:gd name="connsiteY1" fmla="*/ 0 h 186552"/>
              <a:gd name="connsiteX2" fmla="*/ 0 w 1865228"/>
              <a:gd name="connsiteY2" fmla="*/ 186552 h 186552"/>
              <a:gd name="connsiteX3" fmla="*/ 373046 w 1865228"/>
              <a:gd name="connsiteY3" fmla="*/ 186552 h 186552"/>
              <a:gd name="connsiteX4" fmla="*/ 1119137 w 1865228"/>
              <a:gd name="connsiteY4" fmla="*/ 0 h 186552"/>
              <a:gd name="connsiteX5" fmla="*/ 746091 w 1865228"/>
              <a:gd name="connsiteY5" fmla="*/ 0 h 186552"/>
              <a:gd name="connsiteX6" fmla="*/ 746091 w 1865228"/>
              <a:gd name="connsiteY6" fmla="*/ 186552 h 186552"/>
              <a:gd name="connsiteX7" fmla="*/ 1119137 w 1865228"/>
              <a:gd name="connsiteY7" fmla="*/ 186552 h 186552"/>
              <a:gd name="connsiteX8" fmla="*/ 1865228 w 1865228"/>
              <a:gd name="connsiteY8" fmla="*/ 0 h 186552"/>
              <a:gd name="connsiteX9" fmla="*/ 1492182 w 1865228"/>
              <a:gd name="connsiteY9" fmla="*/ 0 h 186552"/>
              <a:gd name="connsiteX10" fmla="*/ 1492182 w 1865228"/>
              <a:gd name="connsiteY10" fmla="*/ 186552 h 186552"/>
              <a:gd name="connsiteX11" fmla="*/ 1865228 w 1865228"/>
              <a:gd name="connsiteY11" fmla="*/ 186552 h 18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5228" h="186552">
                <a:moveTo>
                  <a:pt x="373046" y="0"/>
                </a:moveTo>
                <a:lnTo>
                  <a:pt x="0" y="0"/>
                </a:lnTo>
                <a:lnTo>
                  <a:pt x="0" y="186552"/>
                </a:lnTo>
                <a:cubicBezTo>
                  <a:pt x="0" y="186552"/>
                  <a:pt x="373046" y="186552"/>
                  <a:pt x="373046" y="186552"/>
                </a:cubicBezTo>
                <a:close/>
                <a:moveTo>
                  <a:pt x="1119137" y="0"/>
                </a:moveTo>
                <a:lnTo>
                  <a:pt x="746091" y="0"/>
                </a:lnTo>
                <a:lnTo>
                  <a:pt x="746091" y="186552"/>
                </a:lnTo>
                <a:cubicBezTo>
                  <a:pt x="746091" y="186552"/>
                  <a:pt x="1119137" y="186552"/>
                  <a:pt x="1119137" y="186552"/>
                </a:cubicBezTo>
                <a:close/>
                <a:moveTo>
                  <a:pt x="1865228" y="0"/>
                </a:moveTo>
                <a:lnTo>
                  <a:pt x="1492182" y="0"/>
                </a:lnTo>
                <a:lnTo>
                  <a:pt x="1492182" y="186552"/>
                </a:lnTo>
                <a:cubicBezTo>
                  <a:pt x="1492182" y="186552"/>
                  <a:pt x="1865228" y="186552"/>
                  <a:pt x="1865228" y="186552"/>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86" name="Freeform 85">
            <a:extLst>
              <a:ext uri="{FF2B5EF4-FFF2-40B4-BE49-F238E27FC236}">
                <a16:creationId xmlns:a16="http://schemas.microsoft.com/office/drawing/2014/main" id="{0C44575A-B9CD-1C4D-9354-F363D350B7AC}"/>
              </a:ext>
            </a:extLst>
          </p:cNvPr>
          <p:cNvSpPr/>
          <p:nvPr/>
        </p:nvSpPr>
        <p:spPr>
          <a:xfrm flipH="1">
            <a:off x="11044152" y="1892553"/>
            <a:ext cx="1146261" cy="93276"/>
          </a:xfrm>
          <a:custGeom>
            <a:avLst/>
            <a:gdLst>
              <a:gd name="connsiteX0" fmla="*/ 54248 w 2292522"/>
              <a:gd name="connsiteY0" fmla="*/ 0 h 186551"/>
              <a:gd name="connsiteX1" fmla="*/ 0 w 2292522"/>
              <a:gd name="connsiteY1" fmla="*/ 0 h 186551"/>
              <a:gd name="connsiteX2" fmla="*/ 0 w 2292522"/>
              <a:gd name="connsiteY2" fmla="*/ 186551 h 186551"/>
              <a:gd name="connsiteX3" fmla="*/ 54248 w 2292522"/>
              <a:gd name="connsiteY3" fmla="*/ 186551 h 186551"/>
              <a:gd name="connsiteX4" fmla="*/ 800338 w 2292522"/>
              <a:gd name="connsiteY4" fmla="*/ 0 h 186551"/>
              <a:gd name="connsiteX5" fmla="*/ 427294 w 2292522"/>
              <a:gd name="connsiteY5" fmla="*/ 0 h 186551"/>
              <a:gd name="connsiteX6" fmla="*/ 427294 w 2292522"/>
              <a:gd name="connsiteY6" fmla="*/ 186551 h 186551"/>
              <a:gd name="connsiteX7" fmla="*/ 800338 w 2292522"/>
              <a:gd name="connsiteY7" fmla="*/ 186551 h 186551"/>
              <a:gd name="connsiteX8" fmla="*/ 1546430 w 2292522"/>
              <a:gd name="connsiteY8" fmla="*/ 0 h 186551"/>
              <a:gd name="connsiteX9" fmla="*/ 1173386 w 2292522"/>
              <a:gd name="connsiteY9" fmla="*/ 0 h 186551"/>
              <a:gd name="connsiteX10" fmla="*/ 1173386 w 2292522"/>
              <a:gd name="connsiteY10" fmla="*/ 186551 h 186551"/>
              <a:gd name="connsiteX11" fmla="*/ 1546430 w 2292522"/>
              <a:gd name="connsiteY11" fmla="*/ 186551 h 186551"/>
              <a:gd name="connsiteX12" fmla="*/ 2292522 w 2292522"/>
              <a:gd name="connsiteY12" fmla="*/ 0 h 186551"/>
              <a:gd name="connsiteX13" fmla="*/ 1919476 w 2292522"/>
              <a:gd name="connsiteY13" fmla="*/ 0 h 186551"/>
              <a:gd name="connsiteX14" fmla="*/ 1919476 w 2292522"/>
              <a:gd name="connsiteY14" fmla="*/ 186551 h 186551"/>
              <a:gd name="connsiteX15" fmla="*/ 2292522 w 2292522"/>
              <a:gd name="connsiteY15" fmla="*/ 186551 h 1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2522" h="186551">
                <a:moveTo>
                  <a:pt x="54248" y="0"/>
                </a:moveTo>
                <a:lnTo>
                  <a:pt x="0" y="0"/>
                </a:lnTo>
                <a:lnTo>
                  <a:pt x="0" y="186551"/>
                </a:lnTo>
                <a:lnTo>
                  <a:pt x="54248" y="186551"/>
                </a:lnTo>
                <a:close/>
                <a:moveTo>
                  <a:pt x="800338" y="0"/>
                </a:moveTo>
                <a:lnTo>
                  <a:pt x="427294" y="0"/>
                </a:lnTo>
                <a:lnTo>
                  <a:pt x="427294" y="186551"/>
                </a:lnTo>
                <a:cubicBezTo>
                  <a:pt x="427294" y="186551"/>
                  <a:pt x="800338" y="186551"/>
                  <a:pt x="800338" y="186551"/>
                </a:cubicBezTo>
                <a:close/>
                <a:moveTo>
                  <a:pt x="1546430" y="0"/>
                </a:moveTo>
                <a:lnTo>
                  <a:pt x="1173386" y="0"/>
                </a:lnTo>
                <a:lnTo>
                  <a:pt x="1173386" y="186551"/>
                </a:lnTo>
                <a:cubicBezTo>
                  <a:pt x="1173386" y="186551"/>
                  <a:pt x="1546430" y="186551"/>
                  <a:pt x="1546430" y="186551"/>
                </a:cubicBezTo>
                <a:close/>
                <a:moveTo>
                  <a:pt x="2292522" y="0"/>
                </a:moveTo>
                <a:lnTo>
                  <a:pt x="1919476" y="0"/>
                </a:lnTo>
                <a:lnTo>
                  <a:pt x="1919476" y="186551"/>
                </a:lnTo>
                <a:cubicBezTo>
                  <a:pt x="1919476" y="186551"/>
                  <a:pt x="2292522" y="186551"/>
                  <a:pt x="2292522" y="186551"/>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74" name="Freeform 343">
            <a:extLst>
              <a:ext uri="{FF2B5EF4-FFF2-40B4-BE49-F238E27FC236}">
                <a16:creationId xmlns:a16="http://schemas.microsoft.com/office/drawing/2014/main" id="{A4A2EBA9-9188-7144-B93A-26A371C46CD6}"/>
              </a:ext>
            </a:extLst>
          </p:cNvPr>
          <p:cNvSpPr>
            <a:spLocks noEditPoints="1"/>
          </p:cNvSpPr>
          <p:nvPr/>
        </p:nvSpPr>
        <p:spPr bwMode="auto">
          <a:xfrm>
            <a:off x="3820496" y="2128808"/>
            <a:ext cx="450560"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343">
            <a:extLst>
              <a:ext uri="{FF2B5EF4-FFF2-40B4-BE49-F238E27FC236}">
                <a16:creationId xmlns:a16="http://schemas.microsoft.com/office/drawing/2014/main" id="{8809E718-9840-724B-82AE-AA2A1CDAF95F}"/>
              </a:ext>
            </a:extLst>
          </p:cNvPr>
          <p:cNvSpPr>
            <a:spLocks noEditPoints="1"/>
          </p:cNvSpPr>
          <p:nvPr/>
        </p:nvSpPr>
        <p:spPr bwMode="auto">
          <a:xfrm>
            <a:off x="7889575" y="3118821"/>
            <a:ext cx="450560"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343">
            <a:extLst>
              <a:ext uri="{FF2B5EF4-FFF2-40B4-BE49-F238E27FC236}">
                <a16:creationId xmlns:a16="http://schemas.microsoft.com/office/drawing/2014/main" id="{AB703B76-0480-DF4E-9874-153F05918B12}"/>
              </a:ext>
            </a:extLst>
          </p:cNvPr>
          <p:cNvSpPr>
            <a:spLocks noEditPoints="1"/>
          </p:cNvSpPr>
          <p:nvPr/>
        </p:nvSpPr>
        <p:spPr bwMode="auto">
          <a:xfrm flipH="1">
            <a:off x="3832227" y="4114650"/>
            <a:ext cx="427099"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343">
            <a:extLst>
              <a:ext uri="{FF2B5EF4-FFF2-40B4-BE49-F238E27FC236}">
                <a16:creationId xmlns:a16="http://schemas.microsoft.com/office/drawing/2014/main" id="{EA6A38F0-532B-0640-A84E-6741498186B2}"/>
              </a:ext>
            </a:extLst>
          </p:cNvPr>
          <p:cNvSpPr>
            <a:spLocks noEditPoints="1"/>
          </p:cNvSpPr>
          <p:nvPr/>
        </p:nvSpPr>
        <p:spPr bwMode="auto">
          <a:xfrm flipH="1">
            <a:off x="7889715" y="5104649"/>
            <a:ext cx="427099"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Slide Number Placeholder 6">
            <a:extLst>
              <a:ext uri="{FF2B5EF4-FFF2-40B4-BE49-F238E27FC236}">
                <a16:creationId xmlns:a16="http://schemas.microsoft.com/office/drawing/2014/main" id="{E21114C3-E77C-5443-8358-26D412E7378D}"/>
              </a:ext>
            </a:extLst>
          </p:cNvPr>
          <p:cNvSpPr>
            <a:spLocks noGrp="1"/>
          </p:cNvSpPr>
          <p:nvPr>
            <p:ph type="sldNum" sz="quarter" idx="12"/>
          </p:nvPr>
        </p:nvSpPr>
        <p:spPr/>
        <p:txBody>
          <a:bodyPr/>
          <a:lstStyle/>
          <a:p>
            <a:fld id="{9D67C4B4-9740-764F-BAFC-A846A7844064}" type="slidenum">
              <a:rPr lang="en-RU" smtClean="0"/>
              <a:pPr/>
              <a:t>4</a:t>
            </a:fld>
            <a:endParaRPr lang="en-RU"/>
          </a:p>
        </p:txBody>
      </p:sp>
      <p:sp>
        <p:nvSpPr>
          <p:cNvPr id="3" name="Footer Placeholder 2">
            <a:extLst>
              <a:ext uri="{FF2B5EF4-FFF2-40B4-BE49-F238E27FC236}">
                <a16:creationId xmlns:a16="http://schemas.microsoft.com/office/drawing/2014/main" id="{C9805C48-1BB0-D544-BF4D-F3C7DD03E089}"/>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178681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5</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What is a version?</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b="1" dirty="0">
                <a:solidFill>
                  <a:srgbClr val="0C4374"/>
                </a:solidFill>
                <a:latin typeface="Montserrat" panose="02000505000000020004" pitchFamily="2" charset="77"/>
              </a:rPr>
              <a:t>Software upgrade versioning</a:t>
            </a:r>
            <a:r>
              <a:rPr lang="en-GB" dirty="0">
                <a:solidFill>
                  <a:srgbClr val="0C4374"/>
                </a:solidFill>
                <a:latin typeface="Montserrat" panose="02000505000000020004" pitchFamily="2" charset="77"/>
              </a:rPr>
              <a:t> is the process of assigning either unique </a:t>
            </a:r>
            <a:r>
              <a:rPr lang="en-GB" i="1" dirty="0">
                <a:solidFill>
                  <a:srgbClr val="0C4374"/>
                </a:solidFill>
                <a:latin typeface="Montserrat" panose="02000505000000020004" pitchFamily="2" charset="77"/>
              </a:rPr>
              <a:t>version names</a:t>
            </a:r>
            <a:r>
              <a:rPr lang="en-GB" dirty="0">
                <a:solidFill>
                  <a:srgbClr val="0C4374"/>
                </a:solidFill>
                <a:latin typeface="Montserrat" panose="02000505000000020004" pitchFamily="2" charset="77"/>
              </a:rPr>
              <a:t> or unique </a:t>
            </a:r>
            <a:r>
              <a:rPr lang="en-GB" i="1" dirty="0">
                <a:solidFill>
                  <a:srgbClr val="0C4374"/>
                </a:solidFill>
                <a:latin typeface="Montserrat" panose="02000505000000020004" pitchFamily="2" charset="77"/>
              </a:rPr>
              <a:t>version numbers</a:t>
            </a:r>
            <a:r>
              <a:rPr lang="en-GB" dirty="0">
                <a:solidFill>
                  <a:srgbClr val="0C4374"/>
                </a:solidFill>
                <a:latin typeface="Montserrat" panose="02000505000000020004" pitchFamily="2" charset="77"/>
              </a:rPr>
              <a:t> to unique states of computer software.</a:t>
            </a:r>
          </a:p>
          <a:p>
            <a:pPr algn="r"/>
            <a:endParaRPr lang="en-GB" dirty="0">
              <a:solidFill>
                <a:srgbClr val="0C4374"/>
              </a:solidFill>
              <a:latin typeface="Montserrat" panose="02000505000000020004" pitchFamily="2" charset="77"/>
            </a:endParaRPr>
          </a:p>
          <a:p>
            <a:pPr algn="r"/>
            <a:r>
              <a:rPr lang="en-GB" dirty="0">
                <a:solidFill>
                  <a:srgbClr val="0C4374"/>
                </a:solidFill>
                <a:latin typeface="Montserrat" panose="02000505000000020004" pitchFamily="2" charset="77"/>
              </a:rPr>
              <a:t> - Wikipedia</a:t>
            </a:r>
            <a:endParaRPr lang="en-RU" dirty="0">
              <a:solidFill>
                <a:srgbClr val="0C4374"/>
              </a:solidFill>
              <a:latin typeface="Montserrat" panose="02000505000000020004" pitchFamily="2" charset="77"/>
            </a:endParaRPr>
          </a:p>
        </p:txBody>
      </p:sp>
      <p:sp>
        <p:nvSpPr>
          <p:cNvPr id="11" name="TextBox 10">
            <a:extLst>
              <a:ext uri="{FF2B5EF4-FFF2-40B4-BE49-F238E27FC236}">
                <a16:creationId xmlns:a16="http://schemas.microsoft.com/office/drawing/2014/main" id="{847BDB1B-3595-CC4A-B56C-BF9EB3DCC5FF}"/>
              </a:ext>
            </a:extLst>
          </p:cNvPr>
          <p:cNvSpPr txBox="1"/>
          <p:nvPr/>
        </p:nvSpPr>
        <p:spPr>
          <a:xfrm>
            <a:off x="838200" y="4000163"/>
            <a:ext cx="8038514" cy="1384995"/>
          </a:xfrm>
          <a:prstGeom prst="rect">
            <a:avLst/>
          </a:prstGeom>
          <a:noFill/>
        </p:spPr>
        <p:txBody>
          <a:bodyPr wrap="square" rtlCol="0">
            <a:spAutoFit/>
          </a:bodyPr>
          <a:lstStyle/>
          <a:p>
            <a:r>
              <a:rPr lang="en-GB" sz="2800" dirty="0">
                <a:solidFill>
                  <a:srgbClr val="272838"/>
                </a:solidFill>
                <a:latin typeface="Montserrat" panose="02000505000000020004" pitchFamily="2" charset="77"/>
              </a:rPr>
              <a:t>A </a:t>
            </a:r>
            <a:r>
              <a:rPr lang="en-GB" sz="2800" b="1" dirty="0">
                <a:solidFill>
                  <a:srgbClr val="272838"/>
                </a:solidFill>
                <a:latin typeface="Montserrat" panose="02000505000000020004" pitchFamily="2" charset="77"/>
              </a:rPr>
              <a:t>version</a:t>
            </a:r>
            <a:r>
              <a:rPr lang="en-GB" sz="2800" dirty="0">
                <a:solidFill>
                  <a:srgbClr val="272838"/>
                </a:solidFill>
                <a:latin typeface="Montserrat" panose="02000505000000020004" pitchFamily="2" charset="77"/>
              </a:rPr>
              <a:t> is an </a:t>
            </a:r>
            <a:r>
              <a:rPr lang="en-GB" sz="2800" i="1" dirty="0">
                <a:solidFill>
                  <a:srgbClr val="272838"/>
                </a:solidFill>
                <a:latin typeface="Montserrat" panose="02000505000000020004" pitchFamily="2" charset="77"/>
              </a:rPr>
              <a:t>unique human-readable</a:t>
            </a:r>
            <a:r>
              <a:rPr lang="en-GB" sz="2800" dirty="0">
                <a:solidFill>
                  <a:srgbClr val="272838"/>
                </a:solidFill>
                <a:latin typeface="Montserrat" panose="02000505000000020004" pitchFamily="2" charset="77"/>
              </a:rPr>
              <a:t> pointer to a specific state of computer software.</a:t>
            </a:r>
          </a:p>
        </p:txBody>
      </p:sp>
      <p:sp>
        <p:nvSpPr>
          <p:cNvPr id="5" name="Footer Placeholder 4">
            <a:extLst>
              <a:ext uri="{FF2B5EF4-FFF2-40B4-BE49-F238E27FC236}">
                <a16:creationId xmlns:a16="http://schemas.microsoft.com/office/drawing/2014/main" id="{014A1302-246B-2245-B3A4-339D1898374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7181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6</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Which one happened first?</a:t>
            </a:r>
          </a:p>
        </p:txBody>
      </p:sp>
      <p:sp>
        <p:nvSpPr>
          <p:cNvPr id="5" name="Footer Placeholder 4">
            <a:extLst>
              <a:ext uri="{FF2B5EF4-FFF2-40B4-BE49-F238E27FC236}">
                <a16:creationId xmlns:a16="http://schemas.microsoft.com/office/drawing/2014/main" id="{7524EAF1-A229-3D4C-AAB0-0D49FF920B07}"/>
              </a:ext>
            </a:extLst>
          </p:cNvPr>
          <p:cNvSpPr>
            <a:spLocks noGrp="1"/>
          </p:cNvSpPr>
          <p:nvPr>
            <p:ph type="ftr" sz="quarter" idx="11"/>
          </p:nvPr>
        </p:nvSpPr>
        <p:spPr/>
        <p:txBody>
          <a:bodyPr/>
          <a:lstStyle/>
          <a:p>
            <a:r>
              <a:rPr lang="en-RU"/>
              <a:t>© Raini.dev 2020+</a:t>
            </a:r>
            <a:endParaRPr lang="en-RU" dirty="0"/>
          </a:p>
        </p:txBody>
      </p:sp>
      <p:sp>
        <p:nvSpPr>
          <p:cNvPr id="9" name="TextBox 8">
            <a:extLst>
              <a:ext uri="{FF2B5EF4-FFF2-40B4-BE49-F238E27FC236}">
                <a16:creationId xmlns:a16="http://schemas.microsoft.com/office/drawing/2014/main" id="{4719C9CB-CDD8-5340-9339-109B46987BC0}"/>
              </a:ext>
            </a:extLst>
          </p:cNvPr>
          <p:cNvSpPr txBox="1"/>
          <p:nvPr/>
        </p:nvSpPr>
        <p:spPr>
          <a:xfrm>
            <a:off x="5400364" y="2024209"/>
            <a:ext cx="1391266" cy="2554545"/>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v3</a:t>
            </a:r>
          </a:p>
          <a:p>
            <a:pPr algn="r"/>
            <a:r>
              <a:rPr lang="en-RU" sz="8000" dirty="0">
                <a:solidFill>
                  <a:srgbClr val="272838"/>
                </a:solidFill>
                <a:latin typeface="Montserrat" panose="02000505000000020004" pitchFamily="2" charset="77"/>
              </a:rPr>
              <a:t>v4</a:t>
            </a:r>
          </a:p>
        </p:txBody>
      </p:sp>
      <p:sp>
        <p:nvSpPr>
          <p:cNvPr id="2" name="TextBox 1">
            <a:extLst>
              <a:ext uri="{FF2B5EF4-FFF2-40B4-BE49-F238E27FC236}">
                <a16:creationId xmlns:a16="http://schemas.microsoft.com/office/drawing/2014/main" id="{E2E1C11F-3542-804E-82FC-DEBD4C7F84B6}"/>
              </a:ext>
            </a:extLst>
          </p:cNvPr>
          <p:cNvSpPr txBox="1"/>
          <p:nvPr/>
        </p:nvSpPr>
        <p:spPr>
          <a:xfrm>
            <a:off x="1830245" y="4912275"/>
            <a:ext cx="8531503" cy="954107"/>
          </a:xfrm>
          <a:prstGeom prst="rect">
            <a:avLst/>
          </a:prstGeom>
          <a:noFill/>
        </p:spPr>
        <p:txBody>
          <a:bodyPr wrap="none" rtlCol="0">
            <a:spAutoFit/>
          </a:bodyPr>
          <a:lstStyle/>
          <a:p>
            <a:r>
              <a:rPr lang="en-GB" sz="2800" dirty="0">
                <a:solidFill>
                  <a:srgbClr val="272838"/>
                </a:solidFill>
                <a:latin typeface="Montserrat" panose="02000505000000020004" pitchFamily="2" charset="77"/>
              </a:rPr>
              <a:t>4c879e0c3d477fb0bfd5f975e17bf03590a9c9bf</a:t>
            </a:r>
          </a:p>
          <a:p>
            <a:r>
              <a:rPr lang="en-GB" sz="2800" dirty="0">
                <a:solidFill>
                  <a:srgbClr val="272838"/>
                </a:solidFill>
                <a:latin typeface="Montserrat" panose="02000505000000020004" pitchFamily="2" charset="77"/>
              </a:rPr>
              <a:t>ef5503d3293f09a31dab2a5dc717b2f8c09f1600</a:t>
            </a:r>
          </a:p>
        </p:txBody>
      </p:sp>
    </p:spTree>
    <p:extLst>
      <p:ext uri="{BB962C8B-B14F-4D97-AF65-F5344CB8AC3E}">
        <p14:creationId xmlns:p14="http://schemas.microsoft.com/office/powerpoint/2010/main" val="30303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7</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Where to Store Versions?</a:t>
            </a:r>
          </a:p>
        </p:txBody>
      </p:sp>
      <p:sp>
        <p:nvSpPr>
          <p:cNvPr id="11" name="TextBox 10">
            <a:extLst>
              <a:ext uri="{FF2B5EF4-FFF2-40B4-BE49-F238E27FC236}">
                <a16:creationId xmlns:a16="http://schemas.microsoft.com/office/drawing/2014/main" id="{847BDB1B-3595-CC4A-B56C-BF9EB3DCC5FF}"/>
              </a:ext>
            </a:extLst>
          </p:cNvPr>
          <p:cNvSpPr txBox="1"/>
          <p:nvPr/>
        </p:nvSpPr>
        <p:spPr>
          <a:xfrm>
            <a:off x="838198" y="5648426"/>
            <a:ext cx="10515599" cy="523220"/>
          </a:xfrm>
          <a:prstGeom prst="rect">
            <a:avLst/>
          </a:prstGeom>
          <a:noFill/>
        </p:spPr>
        <p:txBody>
          <a:bodyPr wrap="square" rtlCol="0">
            <a:spAutoFit/>
          </a:bodyPr>
          <a:lstStyle/>
          <a:p>
            <a:r>
              <a:rPr lang="en-GB" sz="2800" dirty="0">
                <a:solidFill>
                  <a:srgbClr val="272838"/>
                </a:solidFill>
                <a:latin typeface="Montserrat" panose="02000505000000020004" pitchFamily="2" charset="77"/>
              </a:rPr>
              <a:t>NOT a </a:t>
            </a:r>
            <a:r>
              <a:rPr lang="en-GB" sz="2800" b="1" dirty="0">
                <a:solidFill>
                  <a:srgbClr val="272838"/>
                </a:solidFill>
                <a:latin typeface="Montserrat" panose="02000505000000020004" pitchFamily="2" charset="77"/>
              </a:rPr>
              <a:t>commit</a:t>
            </a:r>
            <a:r>
              <a:rPr lang="en-GB" sz="2800" dirty="0">
                <a:solidFill>
                  <a:srgbClr val="272838"/>
                </a:solidFill>
                <a:latin typeface="Montserrat" panose="02000505000000020004" pitchFamily="2" charset="77"/>
              </a:rPr>
              <a:t>: they are not </a:t>
            </a:r>
            <a:r>
              <a:rPr lang="en-GB" sz="2800" i="1" dirty="0">
                <a:solidFill>
                  <a:srgbClr val="272838"/>
                </a:solidFill>
                <a:latin typeface="Montserrat" panose="02000505000000020004" pitchFamily="2" charset="77"/>
              </a:rPr>
              <a:t>human-readable</a:t>
            </a:r>
            <a:endParaRPr lang="en-GB" sz="2800" dirty="0">
              <a:solidFill>
                <a:srgbClr val="272838"/>
              </a:solidFill>
              <a:latin typeface="Montserrat" panose="02000505000000020004" pitchFamily="2" charset="77"/>
            </a:endParaRPr>
          </a:p>
        </p:txBody>
      </p:sp>
      <p:sp>
        <p:nvSpPr>
          <p:cNvPr id="6" name="TextBox 5">
            <a:extLst>
              <a:ext uri="{FF2B5EF4-FFF2-40B4-BE49-F238E27FC236}">
                <a16:creationId xmlns:a16="http://schemas.microsoft.com/office/drawing/2014/main" id="{F7B83B87-DE95-364A-9200-A78547E50BDF}"/>
              </a:ext>
            </a:extLst>
          </p:cNvPr>
          <p:cNvSpPr txBox="1"/>
          <p:nvPr/>
        </p:nvSpPr>
        <p:spPr>
          <a:xfrm>
            <a:off x="3520075" y="2920543"/>
            <a:ext cx="3757547" cy="1323439"/>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Tags</a:t>
            </a:r>
          </a:p>
        </p:txBody>
      </p:sp>
      <p:sp>
        <p:nvSpPr>
          <p:cNvPr id="5" name="Footer Placeholder 4">
            <a:extLst>
              <a:ext uri="{FF2B5EF4-FFF2-40B4-BE49-F238E27FC236}">
                <a16:creationId xmlns:a16="http://schemas.microsoft.com/office/drawing/2014/main" id="{7524EAF1-A229-3D4C-AAB0-0D49FF920B07}"/>
              </a:ext>
            </a:extLst>
          </p:cNvPr>
          <p:cNvSpPr>
            <a:spLocks noGrp="1"/>
          </p:cNvSpPr>
          <p:nvPr>
            <p:ph type="ftr" sz="quarter" idx="11"/>
          </p:nvPr>
        </p:nvSpPr>
        <p:spPr/>
        <p:txBody>
          <a:bodyPr/>
          <a:lstStyle/>
          <a:p>
            <a:r>
              <a:rPr lang="en-RU"/>
              <a:t>© Raini.dev 2020+</a:t>
            </a:r>
            <a:endParaRPr lang="en-RU" dirty="0"/>
          </a:p>
        </p:txBody>
      </p:sp>
      <p:sp>
        <p:nvSpPr>
          <p:cNvPr id="9" name="TextBox 8">
            <a:extLst>
              <a:ext uri="{FF2B5EF4-FFF2-40B4-BE49-F238E27FC236}">
                <a16:creationId xmlns:a16="http://schemas.microsoft.com/office/drawing/2014/main" id="{4719C9CB-CDD8-5340-9339-109B46987BC0}"/>
              </a:ext>
            </a:extLst>
          </p:cNvPr>
          <p:cNvSpPr txBox="1"/>
          <p:nvPr/>
        </p:nvSpPr>
        <p:spPr>
          <a:xfrm>
            <a:off x="3495023" y="2105561"/>
            <a:ext cx="3757547" cy="1323439"/>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VCS</a:t>
            </a:r>
          </a:p>
        </p:txBody>
      </p:sp>
      <p:sp>
        <p:nvSpPr>
          <p:cNvPr id="2" name="TextBox 1">
            <a:extLst>
              <a:ext uri="{FF2B5EF4-FFF2-40B4-BE49-F238E27FC236}">
                <a16:creationId xmlns:a16="http://schemas.microsoft.com/office/drawing/2014/main" id="{E2E1C11F-3542-804E-82FC-DEBD4C7F84B6}"/>
              </a:ext>
            </a:extLst>
          </p:cNvPr>
          <p:cNvSpPr txBox="1"/>
          <p:nvPr/>
        </p:nvSpPr>
        <p:spPr>
          <a:xfrm>
            <a:off x="838198" y="5280350"/>
            <a:ext cx="5976316" cy="523220"/>
          </a:xfrm>
          <a:prstGeom prst="rect">
            <a:avLst/>
          </a:prstGeom>
          <a:noFill/>
        </p:spPr>
        <p:txBody>
          <a:bodyPr wrap="none" rtlCol="0">
            <a:spAutoFit/>
          </a:bodyPr>
          <a:lstStyle/>
          <a:p>
            <a:r>
              <a:rPr lang="en-GB" sz="2800" dirty="0">
                <a:solidFill>
                  <a:srgbClr val="272838"/>
                </a:solidFill>
                <a:latin typeface="Montserrat" panose="02000505000000020004" pitchFamily="2" charset="77"/>
              </a:rPr>
              <a:t>NOT a </a:t>
            </a:r>
            <a:r>
              <a:rPr lang="en-GB" sz="2800" b="1" dirty="0">
                <a:solidFill>
                  <a:srgbClr val="272838"/>
                </a:solidFill>
                <a:latin typeface="Montserrat" panose="02000505000000020004" pitchFamily="2" charset="77"/>
              </a:rPr>
              <a:t>branch</a:t>
            </a:r>
            <a:r>
              <a:rPr lang="en-GB" sz="2800" dirty="0">
                <a:solidFill>
                  <a:srgbClr val="272838"/>
                </a:solidFill>
                <a:latin typeface="Montserrat" panose="02000505000000020004" pitchFamily="2" charset="77"/>
              </a:rPr>
              <a:t>: they are </a:t>
            </a:r>
            <a:r>
              <a:rPr lang="en-GB" sz="2800" i="1" dirty="0">
                <a:solidFill>
                  <a:srgbClr val="272838"/>
                </a:solidFill>
                <a:latin typeface="Montserrat" panose="02000505000000020004" pitchFamily="2" charset="77"/>
              </a:rPr>
              <a:t>mutable</a:t>
            </a:r>
          </a:p>
        </p:txBody>
      </p:sp>
    </p:spTree>
    <p:extLst>
      <p:ext uri="{BB962C8B-B14F-4D97-AF65-F5344CB8AC3E}">
        <p14:creationId xmlns:p14="http://schemas.microsoft.com/office/powerpoint/2010/main" val="3132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5B12D08-A232-1645-A105-2BC5ED0B58EB}"/>
              </a:ext>
            </a:extLst>
          </p:cNvPr>
          <p:cNvCxnSpPr>
            <a:cxnSpLocks/>
          </p:cNvCxnSpPr>
          <p:nvPr/>
        </p:nvCxnSpPr>
        <p:spPr>
          <a:xfrm flipH="1">
            <a:off x="1193074" y="1733550"/>
            <a:ext cx="4314010" cy="0"/>
          </a:xfrm>
          <a:prstGeom prst="line">
            <a:avLst/>
          </a:prstGeom>
          <a:ln w="38100">
            <a:solidFill>
              <a:srgbClr val="D3DDE8"/>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D95A8B-ED8B-ED4B-B38D-A8C8F01AB926}"/>
              </a:ext>
            </a:extLst>
          </p:cNvPr>
          <p:cNvCxnSpPr>
            <a:cxnSpLocks/>
          </p:cNvCxnSpPr>
          <p:nvPr/>
        </p:nvCxnSpPr>
        <p:spPr>
          <a:xfrm flipH="1">
            <a:off x="6684916" y="1733550"/>
            <a:ext cx="4314010" cy="0"/>
          </a:xfrm>
          <a:prstGeom prst="line">
            <a:avLst/>
          </a:prstGeom>
          <a:ln w="38100">
            <a:solidFill>
              <a:srgbClr val="F5EDF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CBC00E3-1825-374A-86B8-61E465BBAFF4}"/>
              </a:ext>
            </a:extLst>
          </p:cNvPr>
          <p:cNvSpPr/>
          <p:nvPr/>
        </p:nvSpPr>
        <p:spPr>
          <a:xfrm>
            <a:off x="1193075" y="2326822"/>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5" name="Oval 4">
            <a:extLst>
              <a:ext uri="{FF2B5EF4-FFF2-40B4-BE49-F238E27FC236}">
                <a16:creationId xmlns:a16="http://schemas.microsoft.com/office/drawing/2014/main" id="{D7BBF6B3-C1B8-F04B-B236-056E681C8686}"/>
              </a:ext>
            </a:extLst>
          </p:cNvPr>
          <p:cNvSpPr/>
          <p:nvPr/>
        </p:nvSpPr>
        <p:spPr>
          <a:xfrm>
            <a:off x="1193075" y="3132455"/>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7" name="Oval 6">
            <a:extLst>
              <a:ext uri="{FF2B5EF4-FFF2-40B4-BE49-F238E27FC236}">
                <a16:creationId xmlns:a16="http://schemas.microsoft.com/office/drawing/2014/main" id="{902CE3C2-9AFA-2B4E-B584-8600E2F56B94}"/>
              </a:ext>
            </a:extLst>
          </p:cNvPr>
          <p:cNvSpPr/>
          <p:nvPr/>
        </p:nvSpPr>
        <p:spPr>
          <a:xfrm>
            <a:off x="1193075" y="3935549"/>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9" name="Oval 8">
            <a:extLst>
              <a:ext uri="{FF2B5EF4-FFF2-40B4-BE49-F238E27FC236}">
                <a16:creationId xmlns:a16="http://schemas.microsoft.com/office/drawing/2014/main" id="{0FD47B87-BB88-C845-83C5-89A793317227}"/>
              </a:ext>
            </a:extLst>
          </p:cNvPr>
          <p:cNvSpPr/>
          <p:nvPr/>
        </p:nvSpPr>
        <p:spPr>
          <a:xfrm>
            <a:off x="1193075" y="4736102"/>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1" name="Oval 10">
            <a:extLst>
              <a:ext uri="{FF2B5EF4-FFF2-40B4-BE49-F238E27FC236}">
                <a16:creationId xmlns:a16="http://schemas.microsoft.com/office/drawing/2014/main" id="{5F322B17-13B8-6E44-AAF6-05BB211E9725}"/>
              </a:ext>
            </a:extLst>
          </p:cNvPr>
          <p:cNvSpPr/>
          <p:nvPr/>
        </p:nvSpPr>
        <p:spPr>
          <a:xfrm>
            <a:off x="1193075" y="5534116"/>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3" name="Oval 12">
            <a:extLst>
              <a:ext uri="{FF2B5EF4-FFF2-40B4-BE49-F238E27FC236}">
                <a16:creationId xmlns:a16="http://schemas.microsoft.com/office/drawing/2014/main" id="{3F626941-A6D6-FF4E-980B-4AE2A33FFD99}"/>
              </a:ext>
            </a:extLst>
          </p:cNvPr>
          <p:cNvSpPr/>
          <p:nvPr/>
        </p:nvSpPr>
        <p:spPr>
          <a:xfrm>
            <a:off x="6684917" y="2326822"/>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5" name="Oval 14">
            <a:extLst>
              <a:ext uri="{FF2B5EF4-FFF2-40B4-BE49-F238E27FC236}">
                <a16:creationId xmlns:a16="http://schemas.microsoft.com/office/drawing/2014/main" id="{4DADD9DD-8D40-894B-AB28-B7184E3F202D}"/>
              </a:ext>
            </a:extLst>
          </p:cNvPr>
          <p:cNvSpPr/>
          <p:nvPr/>
        </p:nvSpPr>
        <p:spPr>
          <a:xfrm>
            <a:off x="6684917" y="3132455"/>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7" name="Oval 16">
            <a:extLst>
              <a:ext uri="{FF2B5EF4-FFF2-40B4-BE49-F238E27FC236}">
                <a16:creationId xmlns:a16="http://schemas.microsoft.com/office/drawing/2014/main" id="{F296CEF1-85A7-A74A-A8F3-1ECA62EA1014}"/>
              </a:ext>
            </a:extLst>
          </p:cNvPr>
          <p:cNvSpPr/>
          <p:nvPr/>
        </p:nvSpPr>
        <p:spPr>
          <a:xfrm>
            <a:off x="6684917" y="3935549"/>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9" name="Oval 18">
            <a:extLst>
              <a:ext uri="{FF2B5EF4-FFF2-40B4-BE49-F238E27FC236}">
                <a16:creationId xmlns:a16="http://schemas.microsoft.com/office/drawing/2014/main" id="{644B8134-C858-4C4F-AF30-5EEEEF41E482}"/>
              </a:ext>
            </a:extLst>
          </p:cNvPr>
          <p:cNvSpPr/>
          <p:nvPr/>
        </p:nvSpPr>
        <p:spPr>
          <a:xfrm>
            <a:off x="6684917" y="4736102"/>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1" name="Oval 20">
            <a:extLst>
              <a:ext uri="{FF2B5EF4-FFF2-40B4-BE49-F238E27FC236}">
                <a16:creationId xmlns:a16="http://schemas.microsoft.com/office/drawing/2014/main" id="{172E6395-56CA-454A-9BEE-C1F3E59CFBCE}"/>
              </a:ext>
            </a:extLst>
          </p:cNvPr>
          <p:cNvSpPr/>
          <p:nvPr/>
        </p:nvSpPr>
        <p:spPr>
          <a:xfrm>
            <a:off x="6684917" y="5534116"/>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2" name="Chevron 21">
            <a:extLst>
              <a:ext uri="{FF2B5EF4-FFF2-40B4-BE49-F238E27FC236}">
                <a16:creationId xmlns:a16="http://schemas.microsoft.com/office/drawing/2014/main" id="{78BAEA5B-153C-AD4A-ADAD-46DC67630261}"/>
              </a:ext>
            </a:extLst>
          </p:cNvPr>
          <p:cNvSpPr/>
          <p:nvPr/>
        </p:nvSpPr>
        <p:spPr>
          <a:xfrm>
            <a:off x="2048740" y="1494408"/>
            <a:ext cx="2602679" cy="484095"/>
          </a:xfrm>
          <a:prstGeom prst="chevron">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Montserrat" panose="02000505000000020004" pitchFamily="2" charset="77"/>
            </a:endParaRPr>
          </a:p>
        </p:txBody>
      </p:sp>
      <p:sp>
        <p:nvSpPr>
          <p:cNvPr id="23" name="Chevron 22">
            <a:extLst>
              <a:ext uri="{FF2B5EF4-FFF2-40B4-BE49-F238E27FC236}">
                <a16:creationId xmlns:a16="http://schemas.microsoft.com/office/drawing/2014/main" id="{729A5A60-6423-0F4E-B487-91401DB41310}"/>
              </a:ext>
            </a:extLst>
          </p:cNvPr>
          <p:cNvSpPr/>
          <p:nvPr/>
        </p:nvSpPr>
        <p:spPr>
          <a:xfrm flipH="1">
            <a:off x="7541792" y="1494408"/>
            <a:ext cx="2601468" cy="484095"/>
          </a:xfrm>
          <a:prstGeom prst="chevron">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Montserrat" panose="02000505000000020004" pitchFamily="2" charset="77"/>
            </a:endParaRPr>
          </a:p>
        </p:txBody>
      </p:sp>
      <p:sp>
        <p:nvSpPr>
          <p:cNvPr id="26" name="Freeform 25">
            <a:extLst>
              <a:ext uri="{FF2B5EF4-FFF2-40B4-BE49-F238E27FC236}">
                <a16:creationId xmlns:a16="http://schemas.microsoft.com/office/drawing/2014/main" id="{2277C497-87F2-A641-BC52-14D950F2715E}"/>
              </a:ext>
            </a:extLst>
          </p:cNvPr>
          <p:cNvSpPr/>
          <p:nvPr/>
        </p:nvSpPr>
        <p:spPr>
          <a:xfrm>
            <a:off x="5673040" y="1305209"/>
            <a:ext cx="422961" cy="858550"/>
          </a:xfrm>
          <a:custGeom>
            <a:avLst/>
            <a:gdLst>
              <a:gd name="connsiteX0" fmla="*/ 845921 w 845921"/>
              <a:gd name="connsiteY0" fmla="*/ 0 h 1717099"/>
              <a:gd name="connsiteX1" fmla="*/ 845921 w 845921"/>
              <a:gd name="connsiteY1" fmla="*/ 1717099 h 1717099"/>
              <a:gd name="connsiteX2" fmla="*/ 771371 w 845921"/>
              <a:gd name="connsiteY2" fmla="*/ 1713334 h 1717099"/>
              <a:gd name="connsiteX3" fmla="*/ 0 w 845921"/>
              <a:gd name="connsiteY3" fmla="*/ 858549 h 1717099"/>
              <a:gd name="connsiteX4" fmla="*/ 771371 w 845921"/>
              <a:gd name="connsiteY4" fmla="*/ 3764 h 171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21" h="1717099">
                <a:moveTo>
                  <a:pt x="845921" y="0"/>
                </a:moveTo>
                <a:lnTo>
                  <a:pt x="845921" y="1717099"/>
                </a:lnTo>
                <a:lnTo>
                  <a:pt x="771371" y="1713334"/>
                </a:lnTo>
                <a:cubicBezTo>
                  <a:pt x="338103" y="1669333"/>
                  <a:pt x="0" y="1303426"/>
                  <a:pt x="0" y="858549"/>
                </a:cubicBezTo>
                <a:cubicBezTo>
                  <a:pt x="0" y="413673"/>
                  <a:pt x="338103" y="47765"/>
                  <a:pt x="771371" y="3764"/>
                </a:cubicBezTo>
                <a:close/>
              </a:path>
            </a:pathLst>
          </a:custGeom>
          <a:gradFill flip="none" rotWithShape="1">
            <a:gsLst>
              <a:gs pos="0">
                <a:srgbClr val="F5EDF0"/>
              </a:gs>
              <a:gs pos="89000">
                <a:srgbClr val="D3DDE8">
                  <a:lumMod val="10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7" name="Freeform 26">
            <a:extLst>
              <a:ext uri="{FF2B5EF4-FFF2-40B4-BE49-F238E27FC236}">
                <a16:creationId xmlns:a16="http://schemas.microsoft.com/office/drawing/2014/main" id="{5B513782-EF45-1D4F-8B5B-EE5D50DD5412}"/>
              </a:ext>
            </a:extLst>
          </p:cNvPr>
          <p:cNvSpPr/>
          <p:nvPr/>
        </p:nvSpPr>
        <p:spPr>
          <a:xfrm rot="10800000">
            <a:off x="6096001" y="1305209"/>
            <a:ext cx="422961" cy="858550"/>
          </a:xfrm>
          <a:custGeom>
            <a:avLst/>
            <a:gdLst>
              <a:gd name="connsiteX0" fmla="*/ 845921 w 845921"/>
              <a:gd name="connsiteY0" fmla="*/ 0 h 1717099"/>
              <a:gd name="connsiteX1" fmla="*/ 845921 w 845921"/>
              <a:gd name="connsiteY1" fmla="*/ 1717099 h 1717099"/>
              <a:gd name="connsiteX2" fmla="*/ 771371 w 845921"/>
              <a:gd name="connsiteY2" fmla="*/ 1713334 h 1717099"/>
              <a:gd name="connsiteX3" fmla="*/ 0 w 845921"/>
              <a:gd name="connsiteY3" fmla="*/ 858549 h 1717099"/>
              <a:gd name="connsiteX4" fmla="*/ 771371 w 845921"/>
              <a:gd name="connsiteY4" fmla="*/ 3764 h 171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21" h="1717099">
                <a:moveTo>
                  <a:pt x="845921" y="0"/>
                </a:moveTo>
                <a:lnTo>
                  <a:pt x="845921" y="1717099"/>
                </a:lnTo>
                <a:lnTo>
                  <a:pt x="771371" y="1713334"/>
                </a:lnTo>
                <a:cubicBezTo>
                  <a:pt x="338103" y="1669333"/>
                  <a:pt x="0" y="1303426"/>
                  <a:pt x="0" y="858549"/>
                </a:cubicBezTo>
                <a:cubicBezTo>
                  <a:pt x="0" y="413673"/>
                  <a:pt x="338103" y="47765"/>
                  <a:pt x="771371" y="3764"/>
                </a:cubicBezTo>
                <a:close/>
              </a:path>
            </a:pathLst>
          </a:custGeom>
          <a:gradFill flip="none" rotWithShape="1">
            <a:gsLst>
              <a:gs pos="0">
                <a:srgbClr val="F5EDF0"/>
              </a:gs>
              <a:gs pos="89000">
                <a:srgbClr val="D3DDE8">
                  <a:lumMod val="10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cxnSp>
        <p:nvCxnSpPr>
          <p:cNvPr id="29" name="Straight Connector 28">
            <a:extLst>
              <a:ext uri="{FF2B5EF4-FFF2-40B4-BE49-F238E27FC236}">
                <a16:creationId xmlns:a16="http://schemas.microsoft.com/office/drawing/2014/main" id="{74CD9035-784F-724E-8B63-0B36B9F21497}"/>
              </a:ext>
            </a:extLst>
          </p:cNvPr>
          <p:cNvCxnSpPr>
            <a:cxnSpLocks/>
          </p:cNvCxnSpPr>
          <p:nvPr/>
        </p:nvCxnSpPr>
        <p:spPr>
          <a:xfrm>
            <a:off x="6096000" y="2326822"/>
            <a:ext cx="0" cy="3797844"/>
          </a:xfrm>
          <a:prstGeom prst="line">
            <a:avLst/>
          </a:prstGeom>
          <a:ln w="38100">
            <a:gradFill>
              <a:gsLst>
                <a:gs pos="0">
                  <a:srgbClr val="F5EDF0"/>
                </a:gs>
                <a:gs pos="100000">
                  <a:srgbClr val="D3DDE8"/>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6" name="Subtitle 2">
            <a:extLst>
              <a:ext uri="{FF2B5EF4-FFF2-40B4-BE49-F238E27FC236}">
                <a16:creationId xmlns:a16="http://schemas.microsoft.com/office/drawing/2014/main" id="{CBF749C7-3947-124A-8E78-FCF5767165A9}"/>
              </a:ext>
            </a:extLst>
          </p:cNvPr>
          <p:cNvSpPr txBox="1">
            <a:spLocks/>
          </p:cNvSpPr>
          <p:nvPr/>
        </p:nvSpPr>
        <p:spPr>
          <a:xfrm>
            <a:off x="1897816" y="2500661"/>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Wine 20040505</a:t>
            </a:r>
          </a:p>
        </p:txBody>
      </p:sp>
      <p:sp>
        <p:nvSpPr>
          <p:cNvPr id="47" name="Subtitle 2">
            <a:extLst>
              <a:ext uri="{FF2B5EF4-FFF2-40B4-BE49-F238E27FC236}">
                <a16:creationId xmlns:a16="http://schemas.microsoft.com/office/drawing/2014/main" id="{8BDA0FC2-2D2A-EF4D-BC48-E898D1DBBE98}"/>
              </a:ext>
            </a:extLst>
          </p:cNvPr>
          <p:cNvSpPr txBox="1">
            <a:spLocks/>
          </p:cNvSpPr>
          <p:nvPr/>
        </p:nvSpPr>
        <p:spPr>
          <a:xfrm>
            <a:off x="1897816" y="3303806"/>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Ubuntu 19.10</a:t>
            </a:r>
          </a:p>
        </p:txBody>
      </p:sp>
      <p:sp>
        <p:nvSpPr>
          <p:cNvPr id="50" name="Subtitle 2">
            <a:extLst>
              <a:ext uri="{FF2B5EF4-FFF2-40B4-BE49-F238E27FC236}">
                <a16:creationId xmlns:a16="http://schemas.microsoft.com/office/drawing/2014/main" id="{FECBB0CB-AA25-8D49-A987-5BE45C32A576}"/>
              </a:ext>
            </a:extLst>
          </p:cNvPr>
          <p:cNvSpPr txBox="1">
            <a:spLocks/>
          </p:cNvSpPr>
          <p:nvPr/>
        </p:nvSpPr>
        <p:spPr>
          <a:xfrm>
            <a:off x="1897816" y="4100549"/>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WebStorm 2019.3*</a:t>
            </a:r>
          </a:p>
        </p:txBody>
      </p:sp>
      <p:sp>
        <p:nvSpPr>
          <p:cNvPr id="51" name="Subtitle 2">
            <a:extLst>
              <a:ext uri="{FF2B5EF4-FFF2-40B4-BE49-F238E27FC236}">
                <a16:creationId xmlns:a16="http://schemas.microsoft.com/office/drawing/2014/main" id="{439F6C61-917B-4E4F-875C-0B767294B845}"/>
              </a:ext>
            </a:extLst>
          </p:cNvPr>
          <p:cNvSpPr txBox="1">
            <a:spLocks/>
          </p:cNvSpPr>
          <p:nvPr/>
        </p:nvSpPr>
        <p:spPr>
          <a:xfrm>
            <a:off x="1897816" y="4906183"/>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Microsoft Windows 95</a:t>
            </a:r>
          </a:p>
        </p:txBody>
      </p:sp>
      <p:sp>
        <p:nvSpPr>
          <p:cNvPr id="52" name="Subtitle 2">
            <a:extLst>
              <a:ext uri="{FF2B5EF4-FFF2-40B4-BE49-F238E27FC236}">
                <a16:creationId xmlns:a16="http://schemas.microsoft.com/office/drawing/2014/main" id="{18BC4B07-6B96-3342-BA89-8FE00ACA0FC0}"/>
              </a:ext>
            </a:extLst>
          </p:cNvPr>
          <p:cNvSpPr txBox="1">
            <a:spLocks/>
          </p:cNvSpPr>
          <p:nvPr/>
        </p:nvSpPr>
        <p:spPr>
          <a:xfrm>
            <a:off x="1897816" y="5704196"/>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Microsoft Office 2007</a:t>
            </a:r>
          </a:p>
        </p:txBody>
      </p:sp>
      <p:sp>
        <p:nvSpPr>
          <p:cNvPr id="53" name="Subtitle 2">
            <a:extLst>
              <a:ext uri="{FF2B5EF4-FFF2-40B4-BE49-F238E27FC236}">
                <a16:creationId xmlns:a16="http://schemas.microsoft.com/office/drawing/2014/main" id="{F7AC84C5-CF41-6F43-B1B1-3DC00BD4CB97}"/>
              </a:ext>
            </a:extLst>
          </p:cNvPr>
          <p:cNvSpPr txBox="1">
            <a:spLocks/>
          </p:cNvSpPr>
          <p:nvPr/>
        </p:nvSpPr>
        <p:spPr>
          <a:xfrm>
            <a:off x="7389658" y="2500660"/>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macOS 10.16</a:t>
            </a:r>
          </a:p>
        </p:txBody>
      </p:sp>
      <p:sp>
        <p:nvSpPr>
          <p:cNvPr id="54" name="Subtitle 2">
            <a:extLst>
              <a:ext uri="{FF2B5EF4-FFF2-40B4-BE49-F238E27FC236}">
                <a16:creationId xmlns:a16="http://schemas.microsoft.com/office/drawing/2014/main" id="{196753E0-4E34-974E-B702-83850DC33ACC}"/>
              </a:ext>
            </a:extLst>
          </p:cNvPr>
          <p:cNvSpPr txBox="1">
            <a:spLocks/>
          </p:cNvSpPr>
          <p:nvPr/>
        </p:nvSpPr>
        <p:spPr>
          <a:xfrm>
            <a:off x="7389658" y="3303805"/>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Node.js 12.10.0</a:t>
            </a:r>
          </a:p>
        </p:txBody>
      </p:sp>
      <p:sp>
        <p:nvSpPr>
          <p:cNvPr id="55" name="Subtitle 2">
            <a:extLst>
              <a:ext uri="{FF2B5EF4-FFF2-40B4-BE49-F238E27FC236}">
                <a16:creationId xmlns:a16="http://schemas.microsoft.com/office/drawing/2014/main" id="{4708E119-EA15-B640-97F1-E99263C32B8A}"/>
              </a:ext>
            </a:extLst>
          </p:cNvPr>
          <p:cNvSpPr txBox="1">
            <a:spLocks/>
          </p:cNvSpPr>
          <p:nvPr/>
        </p:nvSpPr>
        <p:spPr>
          <a:xfrm>
            <a:off x="7389658" y="4100548"/>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TypeScript 3.6</a:t>
            </a:r>
          </a:p>
        </p:txBody>
      </p:sp>
      <p:sp>
        <p:nvSpPr>
          <p:cNvPr id="56" name="Subtitle 2">
            <a:extLst>
              <a:ext uri="{FF2B5EF4-FFF2-40B4-BE49-F238E27FC236}">
                <a16:creationId xmlns:a16="http://schemas.microsoft.com/office/drawing/2014/main" id="{6F6A9778-CDB7-8542-BEA7-F4E4E85FA722}"/>
              </a:ext>
            </a:extLst>
          </p:cNvPr>
          <p:cNvSpPr txBox="1">
            <a:spLocks/>
          </p:cNvSpPr>
          <p:nvPr/>
        </p:nvSpPr>
        <p:spPr>
          <a:xfrm>
            <a:off x="7389658" y="4906182"/>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Windows 10</a:t>
            </a:r>
          </a:p>
        </p:txBody>
      </p:sp>
      <p:sp>
        <p:nvSpPr>
          <p:cNvPr id="57" name="Subtitle 2">
            <a:extLst>
              <a:ext uri="{FF2B5EF4-FFF2-40B4-BE49-F238E27FC236}">
                <a16:creationId xmlns:a16="http://schemas.microsoft.com/office/drawing/2014/main" id="{B4730610-8C43-AC4D-A041-EAF334A8BFED}"/>
              </a:ext>
            </a:extLst>
          </p:cNvPr>
          <p:cNvSpPr txBox="1">
            <a:spLocks/>
          </p:cNvSpPr>
          <p:nvPr/>
        </p:nvSpPr>
        <p:spPr>
          <a:xfrm>
            <a:off x="7389658" y="5704195"/>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Angular 8</a:t>
            </a:r>
          </a:p>
        </p:txBody>
      </p:sp>
      <p:sp>
        <p:nvSpPr>
          <p:cNvPr id="58" name="TextBox 57">
            <a:extLst>
              <a:ext uri="{FF2B5EF4-FFF2-40B4-BE49-F238E27FC236}">
                <a16:creationId xmlns:a16="http://schemas.microsoft.com/office/drawing/2014/main" id="{4CBF6C0E-7DE5-FC41-8940-644E34B76DE8}"/>
              </a:ext>
            </a:extLst>
          </p:cNvPr>
          <p:cNvSpPr txBox="1"/>
          <p:nvPr/>
        </p:nvSpPr>
        <p:spPr>
          <a:xfrm>
            <a:off x="2439414" y="1568522"/>
            <a:ext cx="1821332"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Date of Release</a:t>
            </a:r>
          </a:p>
        </p:txBody>
      </p:sp>
      <p:sp>
        <p:nvSpPr>
          <p:cNvPr id="59" name="TextBox 58">
            <a:extLst>
              <a:ext uri="{FF2B5EF4-FFF2-40B4-BE49-F238E27FC236}">
                <a16:creationId xmlns:a16="http://schemas.microsoft.com/office/drawing/2014/main" id="{3725B544-4E10-B54E-822C-7EEA5EF1AADA}"/>
              </a:ext>
            </a:extLst>
          </p:cNvPr>
          <p:cNvSpPr txBox="1"/>
          <p:nvPr/>
        </p:nvSpPr>
        <p:spPr>
          <a:xfrm>
            <a:off x="7870343" y="1568522"/>
            <a:ext cx="1943161"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Sequence-based</a:t>
            </a:r>
          </a:p>
        </p:txBody>
      </p:sp>
      <p:sp>
        <p:nvSpPr>
          <p:cNvPr id="60" name="TextBox 59">
            <a:extLst>
              <a:ext uri="{FF2B5EF4-FFF2-40B4-BE49-F238E27FC236}">
                <a16:creationId xmlns:a16="http://schemas.microsoft.com/office/drawing/2014/main" id="{F7558040-E877-874F-A5E1-3C6AD1CE5F53}"/>
              </a:ext>
            </a:extLst>
          </p:cNvPr>
          <p:cNvSpPr txBox="1"/>
          <p:nvPr/>
        </p:nvSpPr>
        <p:spPr>
          <a:xfrm>
            <a:off x="3112666" y="306186"/>
            <a:ext cx="5966698"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Versioning Schemes</a:t>
            </a:r>
          </a:p>
        </p:txBody>
      </p:sp>
      <p:sp>
        <p:nvSpPr>
          <p:cNvPr id="24" name="Slide Number Placeholder 23">
            <a:extLst>
              <a:ext uri="{FF2B5EF4-FFF2-40B4-BE49-F238E27FC236}">
                <a16:creationId xmlns:a16="http://schemas.microsoft.com/office/drawing/2014/main" id="{B1177F9E-B705-CA49-B5E1-943780935F85}"/>
              </a:ext>
            </a:extLst>
          </p:cNvPr>
          <p:cNvSpPr>
            <a:spLocks noGrp="1"/>
          </p:cNvSpPr>
          <p:nvPr>
            <p:ph type="sldNum" sz="quarter" idx="12"/>
          </p:nvPr>
        </p:nvSpPr>
        <p:spPr/>
        <p:txBody>
          <a:bodyPr/>
          <a:lstStyle/>
          <a:p>
            <a:fld id="{9D67C4B4-9740-764F-BAFC-A846A7844064}" type="slidenum">
              <a:rPr lang="en-RU" smtClean="0"/>
              <a:pPr/>
              <a:t>8</a:t>
            </a:fld>
            <a:endParaRPr lang="en-RU"/>
          </a:p>
        </p:txBody>
      </p:sp>
      <p:sp>
        <p:nvSpPr>
          <p:cNvPr id="28" name="Footer Placeholder 27">
            <a:extLst>
              <a:ext uri="{FF2B5EF4-FFF2-40B4-BE49-F238E27FC236}">
                <a16:creationId xmlns:a16="http://schemas.microsoft.com/office/drawing/2014/main" id="{E616127F-7001-854A-89DD-4C56F7949D35}"/>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40709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13" grpId="0" animBg="1"/>
      <p:bldP spid="15" grpId="0" animBg="1"/>
      <p:bldP spid="17" grpId="0" animBg="1"/>
      <p:bldP spid="19" grpId="0" animBg="1"/>
      <p:bldP spid="21" grpId="0" animBg="1"/>
      <p:bldP spid="46" grpId="0"/>
      <p:bldP spid="47" grpId="0"/>
      <p:bldP spid="50" grpId="0"/>
      <p:bldP spid="51" grpId="0"/>
      <p:bldP spid="52" grpId="0"/>
      <p:bldP spid="53" grpId="0"/>
      <p:bldP spid="54"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1F40052-8E11-0048-8FAB-885A770DF064}"/>
              </a:ext>
            </a:extLst>
          </p:cNvPr>
          <p:cNvSpPr/>
          <p:nvPr/>
        </p:nvSpPr>
        <p:spPr>
          <a:xfrm>
            <a:off x="-2299831"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p>
        </p:txBody>
      </p:sp>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9</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Semantic Versioning</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dirty="0">
                <a:solidFill>
                  <a:srgbClr val="A63446"/>
                </a:solidFill>
                <a:latin typeface="Montserrat" panose="02000505000000020004" pitchFamily="2" charset="77"/>
              </a:rPr>
              <a:t>Under this scheme, version numbers and the way they change convey meaning about the underlying code and what has been modified from one version to the next.</a:t>
            </a:r>
          </a:p>
          <a:p>
            <a:pPr algn="r"/>
            <a:endParaRPr lang="en-GB" dirty="0">
              <a:solidFill>
                <a:srgbClr val="A63446"/>
              </a:solidFill>
              <a:latin typeface="Montserrat" panose="02000505000000020004" pitchFamily="2" charset="77"/>
            </a:endParaRPr>
          </a:p>
          <a:p>
            <a:pPr algn="r"/>
            <a:r>
              <a:rPr lang="en-GB" dirty="0">
                <a:solidFill>
                  <a:srgbClr val="A63446"/>
                </a:solidFill>
                <a:latin typeface="Montserrat" panose="02000505000000020004" pitchFamily="2" charset="77"/>
              </a:rPr>
              <a:t>- </a:t>
            </a:r>
            <a:r>
              <a:rPr lang="en-GB" dirty="0" err="1">
                <a:solidFill>
                  <a:srgbClr val="A63446"/>
                </a:solidFill>
                <a:latin typeface="Montserrat" panose="02000505000000020004" pitchFamily="2" charset="77"/>
              </a:rPr>
              <a:t>semver.org</a:t>
            </a:r>
            <a:endParaRPr lang="en-RU" dirty="0">
              <a:solidFill>
                <a:srgbClr val="A63446"/>
              </a:solidFill>
              <a:latin typeface="Montserrat" panose="02000505000000020004" pitchFamily="2" charset="77"/>
            </a:endParaRP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6" name="Footer Placeholder 5">
            <a:extLst>
              <a:ext uri="{FF2B5EF4-FFF2-40B4-BE49-F238E27FC236}">
                <a16:creationId xmlns:a16="http://schemas.microsoft.com/office/drawing/2014/main" id="{DD110664-2B5F-FF45-BEDB-E71C4ABF9AB7}"/>
              </a:ext>
            </a:extLst>
          </p:cNvPr>
          <p:cNvSpPr>
            <a:spLocks noGrp="1"/>
          </p:cNvSpPr>
          <p:nvPr>
            <p:ph type="ftr" sz="quarter" idx="11"/>
          </p:nvPr>
        </p:nvSpPr>
        <p:spPr/>
        <p:txBody>
          <a:bodyPr/>
          <a:lstStyle/>
          <a:p>
            <a:r>
              <a:rPr lang="en-RU"/>
              <a:t>© Raini.dev 2020+</a:t>
            </a:r>
            <a:endParaRPr lang="en-RU" dirty="0"/>
          </a:p>
        </p:txBody>
      </p:sp>
      <p:pic>
        <p:nvPicPr>
          <p:cNvPr id="14" name="Picture 13" descr="A close up of a logo&#10;&#10;Description automatically generated">
            <a:extLst>
              <a:ext uri="{FF2B5EF4-FFF2-40B4-BE49-F238E27FC236}">
                <a16:creationId xmlns:a16="http://schemas.microsoft.com/office/drawing/2014/main" id="{661D8CD3-1C37-D94C-B199-8E625753588F}"/>
              </a:ext>
            </a:extLst>
          </p:cNvPr>
          <p:cNvPicPr>
            <a:picLocks noChangeAspect="1"/>
          </p:cNvPicPr>
          <p:nvPr/>
        </p:nvPicPr>
        <p:blipFill>
          <a:blip r:embed="rId2"/>
          <a:stretch>
            <a:fillRect/>
          </a:stretch>
        </p:blipFill>
        <p:spPr>
          <a:xfrm>
            <a:off x="324633" y="1897064"/>
            <a:ext cx="3092767" cy="3092767"/>
          </a:xfrm>
          <a:prstGeom prst="rect">
            <a:avLst/>
          </a:prstGeom>
        </p:spPr>
      </p:pic>
    </p:spTree>
    <p:extLst>
      <p:ext uri="{BB962C8B-B14F-4D97-AF65-F5344CB8AC3E}">
        <p14:creationId xmlns:p14="http://schemas.microsoft.com/office/powerpoint/2010/main" val="4105491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1232</Words>
  <Application>Microsoft Macintosh PowerPoint</Application>
  <PresentationFormat>Widescreen</PresentationFormat>
  <Paragraphs>292</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Lato Light</vt:lpstr>
      <vt:lpstr>Montserrat</vt:lpstr>
      <vt:lpstr>Office Theme</vt:lpstr>
      <vt:lpstr>Semantic Versioning at Scale</vt:lpstr>
      <vt:lpstr>PowerPoint Presentation</vt:lpstr>
      <vt:lpstr>PowerPoint Presentation</vt:lpstr>
      <vt:lpstr>PowerPoint Presentation</vt:lpstr>
      <vt:lpstr>What is a version?</vt:lpstr>
      <vt:lpstr>Which one happened first?</vt:lpstr>
      <vt:lpstr>Where to Store Versions?</vt:lpstr>
      <vt:lpstr>PowerPoint Presentation</vt:lpstr>
      <vt:lpstr>Semantic Versioning</vt:lpstr>
      <vt:lpstr>SemVer PATCH</vt:lpstr>
      <vt:lpstr>SemVer MINOR</vt:lpstr>
      <vt:lpstr>SemVer MAJOR</vt:lpstr>
      <vt:lpstr>Keep a Changelog</vt:lpstr>
      <vt:lpstr>Simple: Keep a Changelog</vt:lpstr>
      <vt:lpstr>PowerPoint Presentation</vt:lpstr>
      <vt:lpstr>Jira release 1.293 go brr</vt:lpstr>
      <vt:lpstr>PowerPoint Presentation</vt:lpstr>
      <vt:lpstr>PowerPoint Presentation</vt:lpstr>
      <vt:lpstr>Distilled: Type is for Versioning</vt:lpstr>
      <vt:lpstr>Distilled: Rest is for Changelog</vt:lpstr>
      <vt:lpstr>PowerPoint Presentation</vt:lpstr>
      <vt:lpstr>Semantic Versioning</vt:lpstr>
      <vt:lpstr>SemVer Pre-Releases → RCs</vt:lpstr>
      <vt:lpstr>SemVer Builds → Dev Artifacts</vt:lpstr>
      <vt:lpstr>PowerPoint Presentation</vt:lpstr>
      <vt:lpstr>PowerPoint Presentation</vt:lpstr>
      <vt:lpstr>Code time</vt:lpstr>
      <vt:lpstr>Recovery Point</vt:lpstr>
      <vt:lpstr>Recovery Point</vt:lpstr>
      <vt:lpstr>Recovery Point</vt:lpstr>
      <vt:lpstr>Recovery Point</vt:lpstr>
      <vt:lpstr>Recovery Point</vt:lpstr>
      <vt:lpstr>Recovery Point</vt:lpstr>
      <vt:lpstr>Recovery Point</vt:lpstr>
      <vt:lpstr>Recovery Point</vt:lpstr>
      <vt:lpstr>Recovery Point</vt:lpstr>
      <vt:lpstr>Recovery 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Versioning at Scale</dc:title>
  <dc:creator>Sergei Orlov</dc:creator>
  <cp:lastModifiedBy>Sergei Orlov</cp:lastModifiedBy>
  <cp:revision>140</cp:revision>
  <dcterms:created xsi:type="dcterms:W3CDTF">2020-04-13T08:54:43Z</dcterms:created>
  <dcterms:modified xsi:type="dcterms:W3CDTF">2020-05-05T17:38:58Z</dcterms:modified>
</cp:coreProperties>
</file>