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201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5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E3E11-B265-44E0-97E9-BD844EC3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17904"/>
            <a:ext cx="9899904" cy="279694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E29C-BB97-4D95-8813-857A82AB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479369"/>
            <a:ext cx="9899904" cy="1189912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2000"/>
              <a:t>Orly Olbum</a:t>
            </a:r>
          </a:p>
          <a:p>
            <a:pPr algn="l">
              <a:lnSpc>
                <a:spcPct val="95000"/>
              </a:lnSpc>
            </a:pPr>
            <a:r>
              <a:rPr lang="en-US" sz="2000"/>
              <a:t>Monday, April 18, 2022</a:t>
            </a:r>
          </a:p>
          <a:p>
            <a:pPr algn="l">
              <a:lnSpc>
                <a:spcPct val="95000"/>
              </a:lnSpc>
            </a:pPr>
            <a:r>
              <a:rPr lang="en-US" sz="2000"/>
              <a:t>PS 2707</a:t>
            </a:r>
          </a:p>
        </p:txBody>
      </p:sp>
    </p:spTree>
    <p:extLst>
      <p:ext uri="{BB962C8B-B14F-4D97-AF65-F5344CB8AC3E}">
        <p14:creationId xmlns:p14="http://schemas.microsoft.com/office/powerpoint/2010/main" val="21562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29844-5952-4968-B75C-22C59089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0F6-39E7-4D94-B04E-ABA21801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 dirty="0"/>
              <a:t>Use UDS paper (unsupervised application day) as a jumping off point to further explore ideal points</a:t>
            </a:r>
          </a:p>
          <a:p>
            <a:r>
              <a:rPr lang="en-US" dirty="0"/>
              <a:t>Gain additional experience with plotting and interpreting model output</a:t>
            </a:r>
          </a:p>
          <a:p>
            <a:r>
              <a:rPr lang="en-US" dirty="0"/>
              <a:t>Apply unsupervised learning to client work at my job</a:t>
            </a:r>
          </a:p>
        </p:txBody>
      </p:sp>
    </p:spTree>
    <p:extLst>
      <p:ext uri="{BB962C8B-B14F-4D97-AF65-F5344CB8AC3E}">
        <p14:creationId xmlns:p14="http://schemas.microsoft.com/office/powerpoint/2010/main" val="123836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29844-5952-4968-B75C-22C59089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Ideal Point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0F6-39E7-4D94-B04E-ABA21801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 dirty="0"/>
              <a:t>The plot here is of the ideal points from the emIRT model for a few countries (I also have a plot of all countries, but it is difficult to see)</a:t>
            </a:r>
          </a:p>
          <a:p>
            <a:r>
              <a:rPr lang="en-US" dirty="0"/>
              <a:t>The red point is the average of the ideal points for each country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I also made a plot of all of the countries, but it is difficult to see</a:t>
            </a:r>
          </a:p>
          <a:p>
            <a:r>
              <a:rPr lang="en-US" dirty="0"/>
              <a:t>I am stuck on figuring out how to order them – ideally, it’s by the average, either ascending or descending, but stuck on coding this</a:t>
            </a:r>
          </a:p>
        </p:txBody>
      </p:sp>
    </p:spTree>
    <p:extLst>
      <p:ext uri="{BB962C8B-B14F-4D97-AF65-F5344CB8AC3E}">
        <p14:creationId xmlns:p14="http://schemas.microsoft.com/office/powerpoint/2010/main" val="56754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D6D5196-0733-46EF-827E-8B4F07A57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7" y="381000"/>
            <a:ext cx="1187050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EBD71E32-9F2A-4718-8DC5-C510DF1B2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" y="1437968"/>
            <a:ext cx="7754123" cy="3982064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5270745-B6F7-320D-8975-8019E880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929" y="1327355"/>
            <a:ext cx="3161070" cy="47686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 plotted, for a few countries, the ideal points over time from the model</a:t>
            </a:r>
          </a:p>
          <a:p>
            <a:r>
              <a:rPr lang="en-US" dirty="0"/>
              <a:t>Using these to show the generalization of the measures of democracy, and accounting for the years where not all of the measures have data for some countries</a:t>
            </a:r>
          </a:p>
        </p:txBody>
      </p:sp>
    </p:spTree>
    <p:extLst>
      <p:ext uri="{BB962C8B-B14F-4D97-AF65-F5344CB8AC3E}">
        <p14:creationId xmlns:p14="http://schemas.microsoft.com/office/powerpoint/2010/main" val="1192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29844-5952-4968-B75C-22C59089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 dirty="0"/>
              <a:t>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0F6-39E7-4D94-B04E-ABA21801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 dirty="0"/>
              <a:t>The next thing to plot would be the ideal points for each country along with uncertainty bars</a:t>
            </a:r>
          </a:p>
          <a:p>
            <a:r>
              <a:rPr lang="en-US" dirty="0"/>
              <a:t>I am not sure how to access the information needed for this from the model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I’ve done it for MCMC but not </a:t>
            </a:r>
            <a:r>
              <a:rPr lang="en-US"/>
              <a:t>for emIRT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D7AD0-8641-46A0-8D8B-21302E82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767" y="4533110"/>
            <a:ext cx="4102311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824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231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Final Project Presentation</vt:lpstr>
      <vt:lpstr>Project Outline</vt:lpstr>
      <vt:lpstr>Ideal Point Plot</vt:lpstr>
      <vt:lpstr>PowerPoint Presentation</vt:lpstr>
      <vt:lpstr>PowerPoint Presentation</vt:lpstr>
      <vt:lpstr>Uncertainty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Orly Olbum</dc:creator>
  <cp:lastModifiedBy>Orly Olbum</cp:lastModifiedBy>
  <cp:revision>15</cp:revision>
  <dcterms:created xsi:type="dcterms:W3CDTF">2022-04-16T17:02:11Z</dcterms:created>
  <dcterms:modified xsi:type="dcterms:W3CDTF">2022-04-17T20:37:27Z</dcterms:modified>
</cp:coreProperties>
</file>