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371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8B936-3440-4FF5-B0B6-9A89EC8103E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00ECE134-EDF5-46B3-BCF5-CCF86E84B6D5}">
      <dgm:prSet phldrT="[Text]"/>
      <dgm:spPr/>
      <dgm:t>
        <a:bodyPr/>
        <a:lstStyle/>
        <a:p>
          <a:r>
            <a:rPr lang="es-PE" dirty="0" smtClean="0"/>
            <a:t>SP 1.1</a:t>
          </a:r>
          <a:endParaRPr lang="es-PE" dirty="0"/>
        </a:p>
      </dgm:t>
    </dgm:pt>
    <dgm:pt modelId="{4406DCB4-067D-435E-B8D5-65D24C7B60F2}" type="parTrans" cxnId="{2E439C40-518C-4712-809A-7FFE6545C171}">
      <dgm:prSet/>
      <dgm:spPr/>
      <dgm:t>
        <a:bodyPr/>
        <a:lstStyle/>
        <a:p>
          <a:endParaRPr lang="es-PE"/>
        </a:p>
      </dgm:t>
    </dgm:pt>
    <dgm:pt modelId="{B3599B1C-FDD1-4EF3-B494-69B7A3D23210}" type="sibTrans" cxnId="{2E439C40-518C-4712-809A-7FFE6545C171}">
      <dgm:prSet/>
      <dgm:spPr/>
      <dgm:t>
        <a:bodyPr/>
        <a:lstStyle/>
        <a:p>
          <a:endParaRPr lang="es-PE"/>
        </a:p>
      </dgm:t>
    </dgm:pt>
    <dgm:pt modelId="{EE995892-0893-4757-A305-C9D106B83B1B}">
      <dgm:prSet phldrT="[Text]"/>
      <dgm:spPr/>
      <dgm:t>
        <a:bodyPr/>
        <a:lstStyle/>
        <a:p>
          <a:r>
            <a:rPr lang="es-PE" dirty="0" smtClean="0"/>
            <a:t>SP 1.2</a:t>
          </a:r>
          <a:endParaRPr lang="es-PE" dirty="0"/>
        </a:p>
      </dgm:t>
    </dgm:pt>
    <dgm:pt modelId="{C4DB7152-6441-406D-AEFB-4158479A49B0}" type="parTrans" cxnId="{E2ED2CC1-9A67-463A-8B59-4515A6C17443}">
      <dgm:prSet/>
      <dgm:spPr/>
      <dgm:t>
        <a:bodyPr/>
        <a:lstStyle/>
        <a:p>
          <a:endParaRPr lang="es-PE"/>
        </a:p>
      </dgm:t>
    </dgm:pt>
    <dgm:pt modelId="{262AF09F-8A25-4776-9DA8-570474BED3F1}" type="sibTrans" cxnId="{E2ED2CC1-9A67-463A-8B59-4515A6C17443}">
      <dgm:prSet/>
      <dgm:spPr/>
      <dgm:t>
        <a:bodyPr/>
        <a:lstStyle/>
        <a:p>
          <a:endParaRPr lang="es-PE"/>
        </a:p>
      </dgm:t>
    </dgm:pt>
    <dgm:pt modelId="{4C02714A-1717-4437-A764-5365AEB05052}">
      <dgm:prSet phldrT="[Text]"/>
      <dgm:spPr/>
      <dgm:t>
        <a:bodyPr/>
        <a:lstStyle/>
        <a:p>
          <a:r>
            <a:rPr lang="es-PE" dirty="0" smtClean="0"/>
            <a:t>SP 1.3</a:t>
          </a:r>
          <a:endParaRPr lang="es-PE" dirty="0"/>
        </a:p>
      </dgm:t>
    </dgm:pt>
    <dgm:pt modelId="{4938D95C-F9FB-4779-9104-8F4C3A56D7D1}" type="parTrans" cxnId="{39F1F988-4DCF-4850-A3C7-AC3F5FDA7A53}">
      <dgm:prSet/>
      <dgm:spPr/>
      <dgm:t>
        <a:bodyPr/>
        <a:lstStyle/>
        <a:p>
          <a:endParaRPr lang="es-PE"/>
        </a:p>
      </dgm:t>
    </dgm:pt>
    <dgm:pt modelId="{F0517B6C-A6FE-4BD9-B545-D88B21EE5231}" type="sibTrans" cxnId="{39F1F988-4DCF-4850-A3C7-AC3F5FDA7A53}">
      <dgm:prSet/>
      <dgm:spPr/>
      <dgm:t>
        <a:bodyPr/>
        <a:lstStyle/>
        <a:p>
          <a:endParaRPr lang="es-PE"/>
        </a:p>
      </dgm:t>
    </dgm:pt>
    <dgm:pt modelId="{AC768489-E803-4245-BB18-4587E4A37981}">
      <dgm:prSet phldrT="[Text]"/>
      <dgm:spPr/>
      <dgm:t>
        <a:bodyPr/>
        <a:lstStyle/>
        <a:p>
          <a:r>
            <a:rPr lang="es-PE" dirty="0" smtClean="0"/>
            <a:t>SP 1.4</a:t>
          </a:r>
          <a:endParaRPr lang="es-PE" dirty="0"/>
        </a:p>
      </dgm:t>
    </dgm:pt>
    <dgm:pt modelId="{3F461701-3324-4956-8F06-FD4D0E51C738}" type="parTrans" cxnId="{2C956B69-0829-46FD-8CA8-512091ABE4C7}">
      <dgm:prSet/>
      <dgm:spPr/>
      <dgm:t>
        <a:bodyPr/>
        <a:lstStyle/>
        <a:p>
          <a:endParaRPr lang="es-PE"/>
        </a:p>
      </dgm:t>
    </dgm:pt>
    <dgm:pt modelId="{B1915ACE-B741-4979-AF2F-F8BEB0F67699}" type="sibTrans" cxnId="{2C956B69-0829-46FD-8CA8-512091ABE4C7}">
      <dgm:prSet/>
      <dgm:spPr/>
      <dgm:t>
        <a:bodyPr/>
        <a:lstStyle/>
        <a:p>
          <a:endParaRPr lang="es-PE"/>
        </a:p>
      </dgm:t>
    </dgm:pt>
    <dgm:pt modelId="{A84DD7A6-7F2C-435D-BA3B-08F8699944A7}">
      <dgm:prSet phldrT="[Text]"/>
      <dgm:spPr/>
      <dgm:t>
        <a:bodyPr/>
        <a:lstStyle/>
        <a:p>
          <a:r>
            <a:rPr lang="es-PE" dirty="0" smtClean="0"/>
            <a:t>SP 1.5</a:t>
          </a:r>
          <a:endParaRPr lang="es-PE" dirty="0"/>
        </a:p>
      </dgm:t>
    </dgm:pt>
    <dgm:pt modelId="{F176272D-FCDD-4584-A4E7-B33ECFCDCCE1}" type="parTrans" cxnId="{BD3FADBD-3BE0-41DE-8D07-879D3C99762A}">
      <dgm:prSet/>
      <dgm:spPr/>
      <dgm:t>
        <a:bodyPr/>
        <a:lstStyle/>
        <a:p>
          <a:endParaRPr lang="es-PE"/>
        </a:p>
      </dgm:t>
    </dgm:pt>
    <dgm:pt modelId="{5A333515-DE81-4690-87B3-AA9A31A98C9E}" type="sibTrans" cxnId="{BD3FADBD-3BE0-41DE-8D07-879D3C99762A}">
      <dgm:prSet/>
      <dgm:spPr/>
      <dgm:t>
        <a:bodyPr/>
        <a:lstStyle/>
        <a:p>
          <a:endParaRPr lang="es-PE"/>
        </a:p>
      </dgm:t>
    </dgm:pt>
    <dgm:pt modelId="{F245300F-C6D9-437D-8CE0-D782B2290C5F}" type="pres">
      <dgm:prSet presAssocID="{E6F8B936-3440-4FF5-B0B6-9A89EC8103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2FF69-01EF-4144-90BD-E7F28980D4FB}" type="pres">
      <dgm:prSet presAssocID="{00ECE134-EDF5-46B3-BCF5-CCF86E84B6D5}" presName="vertOne" presStyleCnt="0"/>
      <dgm:spPr/>
    </dgm:pt>
    <dgm:pt modelId="{3D31C118-3507-467E-B116-6F0D0EC82D72}" type="pres">
      <dgm:prSet presAssocID="{00ECE134-EDF5-46B3-BCF5-CCF86E84B6D5}" presName="txOne" presStyleLbl="node0" presStyleIdx="0" presStyleCnt="1" custLinFactNeighborX="-49" custLinFactNeighborY="-16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CF1C2-D790-47A6-B06B-4211D1A09A49}" type="pres">
      <dgm:prSet presAssocID="{00ECE134-EDF5-46B3-BCF5-CCF86E84B6D5}" presName="parTransOne" presStyleCnt="0"/>
      <dgm:spPr/>
    </dgm:pt>
    <dgm:pt modelId="{995DFADE-0E9F-43FF-9564-74D13955A759}" type="pres">
      <dgm:prSet presAssocID="{00ECE134-EDF5-46B3-BCF5-CCF86E84B6D5}" presName="horzOne" presStyleCnt="0"/>
      <dgm:spPr/>
    </dgm:pt>
    <dgm:pt modelId="{C61F24C9-9539-48C6-83E0-612F280BE71E}" type="pres">
      <dgm:prSet presAssocID="{EE995892-0893-4757-A305-C9D106B83B1B}" presName="vertTwo" presStyleCnt="0"/>
      <dgm:spPr/>
    </dgm:pt>
    <dgm:pt modelId="{B3ED192F-BD9E-4128-851F-70C80C74D919}" type="pres">
      <dgm:prSet presAssocID="{EE995892-0893-4757-A305-C9D106B83B1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DC7D-9B1D-4BB8-8FBE-D40B6E962D53}" type="pres">
      <dgm:prSet presAssocID="{EE995892-0893-4757-A305-C9D106B83B1B}" presName="parTransTwo" presStyleCnt="0"/>
      <dgm:spPr/>
    </dgm:pt>
    <dgm:pt modelId="{FB7AF5C4-3CE0-4A32-B6D7-EC8E6013B095}" type="pres">
      <dgm:prSet presAssocID="{EE995892-0893-4757-A305-C9D106B83B1B}" presName="horzTwo" presStyleCnt="0"/>
      <dgm:spPr/>
    </dgm:pt>
    <dgm:pt modelId="{06039F72-F02C-4C0F-A30E-B37262FDDAB1}" type="pres">
      <dgm:prSet presAssocID="{4C02714A-1717-4437-A764-5365AEB05052}" presName="vertThree" presStyleCnt="0"/>
      <dgm:spPr/>
    </dgm:pt>
    <dgm:pt modelId="{8D9C97E9-814D-49C6-957C-C5D203D93F26}" type="pres">
      <dgm:prSet presAssocID="{4C02714A-1717-4437-A764-5365AEB0505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307E78-C187-4F7F-B22A-157A53DAC2BB}" type="pres">
      <dgm:prSet presAssocID="{4C02714A-1717-4437-A764-5365AEB05052}" presName="parTransThree" presStyleCnt="0"/>
      <dgm:spPr/>
    </dgm:pt>
    <dgm:pt modelId="{0CA78E51-FFDD-4322-99B6-0B2DFFB63418}" type="pres">
      <dgm:prSet presAssocID="{4C02714A-1717-4437-A764-5365AEB05052}" presName="horzThree" presStyleCnt="0"/>
      <dgm:spPr/>
    </dgm:pt>
    <dgm:pt modelId="{C294E815-13C3-4E8D-ABDA-F0FB26CD464E}" type="pres">
      <dgm:prSet presAssocID="{AC768489-E803-4245-BB18-4587E4A37981}" presName="vertFour" presStyleCnt="0">
        <dgm:presLayoutVars>
          <dgm:chPref val="3"/>
        </dgm:presLayoutVars>
      </dgm:prSet>
      <dgm:spPr/>
    </dgm:pt>
    <dgm:pt modelId="{16B968CA-34F5-494E-8BAF-611E3C897FAC}" type="pres">
      <dgm:prSet presAssocID="{AC768489-E803-4245-BB18-4587E4A37981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B55224-C663-4CB0-B380-45A57995C119}" type="pres">
      <dgm:prSet presAssocID="{AC768489-E803-4245-BB18-4587E4A37981}" presName="parTransFour" presStyleCnt="0"/>
      <dgm:spPr/>
    </dgm:pt>
    <dgm:pt modelId="{2459AB46-6D38-4340-AB17-9F5BFABFF9FB}" type="pres">
      <dgm:prSet presAssocID="{AC768489-E803-4245-BB18-4587E4A37981}" presName="horzFour" presStyleCnt="0"/>
      <dgm:spPr/>
    </dgm:pt>
    <dgm:pt modelId="{3A3F44E8-CBE2-43B8-9BF4-6011CA1398A3}" type="pres">
      <dgm:prSet presAssocID="{A84DD7A6-7F2C-435D-BA3B-08F8699944A7}" presName="vertFour" presStyleCnt="0">
        <dgm:presLayoutVars>
          <dgm:chPref val="3"/>
        </dgm:presLayoutVars>
      </dgm:prSet>
      <dgm:spPr/>
    </dgm:pt>
    <dgm:pt modelId="{BA35129F-BFC5-46E8-B997-64CC3C260817}" type="pres">
      <dgm:prSet presAssocID="{A84DD7A6-7F2C-435D-BA3B-08F8699944A7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411EFE5-FDC1-44A5-9C69-CE1B7BD977C0}" type="pres">
      <dgm:prSet presAssocID="{A84DD7A6-7F2C-435D-BA3B-08F8699944A7}" presName="horzFour" presStyleCnt="0"/>
      <dgm:spPr/>
    </dgm:pt>
  </dgm:ptLst>
  <dgm:cxnLst>
    <dgm:cxn modelId="{39F1F988-4DCF-4850-A3C7-AC3F5FDA7A53}" srcId="{EE995892-0893-4757-A305-C9D106B83B1B}" destId="{4C02714A-1717-4437-A764-5365AEB05052}" srcOrd="0" destOrd="0" parTransId="{4938D95C-F9FB-4779-9104-8F4C3A56D7D1}" sibTransId="{F0517B6C-A6FE-4BD9-B545-D88B21EE5231}"/>
    <dgm:cxn modelId="{BD3FADBD-3BE0-41DE-8D07-879D3C99762A}" srcId="{AC768489-E803-4245-BB18-4587E4A37981}" destId="{A84DD7A6-7F2C-435D-BA3B-08F8699944A7}" srcOrd="0" destOrd="0" parTransId="{F176272D-FCDD-4584-A4E7-B33ECFCDCCE1}" sibTransId="{5A333515-DE81-4690-87B3-AA9A31A98C9E}"/>
    <dgm:cxn modelId="{2C956B69-0829-46FD-8CA8-512091ABE4C7}" srcId="{4C02714A-1717-4437-A764-5365AEB05052}" destId="{AC768489-E803-4245-BB18-4587E4A37981}" srcOrd="0" destOrd="0" parTransId="{3F461701-3324-4956-8F06-FD4D0E51C738}" sibTransId="{B1915ACE-B741-4979-AF2F-F8BEB0F67699}"/>
    <dgm:cxn modelId="{157B9E6A-A622-4DD9-9E68-32003A808C2A}" type="presOf" srcId="{A84DD7A6-7F2C-435D-BA3B-08F8699944A7}" destId="{BA35129F-BFC5-46E8-B997-64CC3C260817}" srcOrd="0" destOrd="0" presId="urn:microsoft.com/office/officeart/2005/8/layout/hierarchy4"/>
    <dgm:cxn modelId="{52DDA6A2-EFCF-4370-80E0-FFBB7710D491}" type="presOf" srcId="{E6F8B936-3440-4FF5-B0B6-9A89EC8103E0}" destId="{F245300F-C6D9-437D-8CE0-D782B2290C5F}" srcOrd="0" destOrd="0" presId="urn:microsoft.com/office/officeart/2005/8/layout/hierarchy4"/>
    <dgm:cxn modelId="{A7672347-B864-4FAA-BD7F-D6FAE1F06839}" type="presOf" srcId="{4C02714A-1717-4437-A764-5365AEB05052}" destId="{8D9C97E9-814D-49C6-957C-C5D203D93F26}" srcOrd="0" destOrd="0" presId="urn:microsoft.com/office/officeart/2005/8/layout/hierarchy4"/>
    <dgm:cxn modelId="{E2ED2CC1-9A67-463A-8B59-4515A6C17443}" srcId="{00ECE134-EDF5-46B3-BCF5-CCF86E84B6D5}" destId="{EE995892-0893-4757-A305-C9D106B83B1B}" srcOrd="0" destOrd="0" parTransId="{C4DB7152-6441-406D-AEFB-4158479A49B0}" sibTransId="{262AF09F-8A25-4776-9DA8-570474BED3F1}"/>
    <dgm:cxn modelId="{CB0585CC-D68F-4CE5-B0B1-E3B9A535C55A}" type="presOf" srcId="{EE995892-0893-4757-A305-C9D106B83B1B}" destId="{B3ED192F-BD9E-4128-851F-70C80C74D919}" srcOrd="0" destOrd="0" presId="urn:microsoft.com/office/officeart/2005/8/layout/hierarchy4"/>
    <dgm:cxn modelId="{D1FC7183-CD51-4FFA-9299-7746DB7247A0}" type="presOf" srcId="{00ECE134-EDF5-46B3-BCF5-CCF86E84B6D5}" destId="{3D31C118-3507-467E-B116-6F0D0EC82D72}" srcOrd="0" destOrd="0" presId="urn:microsoft.com/office/officeart/2005/8/layout/hierarchy4"/>
    <dgm:cxn modelId="{680E0A9C-CA76-4F00-AC17-4FAF54E63244}" type="presOf" srcId="{AC768489-E803-4245-BB18-4587E4A37981}" destId="{16B968CA-34F5-494E-8BAF-611E3C897FAC}" srcOrd="0" destOrd="0" presId="urn:microsoft.com/office/officeart/2005/8/layout/hierarchy4"/>
    <dgm:cxn modelId="{2E439C40-518C-4712-809A-7FFE6545C171}" srcId="{E6F8B936-3440-4FF5-B0B6-9A89EC8103E0}" destId="{00ECE134-EDF5-46B3-BCF5-CCF86E84B6D5}" srcOrd="0" destOrd="0" parTransId="{4406DCB4-067D-435E-B8D5-65D24C7B60F2}" sibTransId="{B3599B1C-FDD1-4EF3-B494-69B7A3D23210}"/>
    <dgm:cxn modelId="{BF9FB79F-122E-4B67-B2C6-B6B602F32A4C}" type="presParOf" srcId="{F245300F-C6D9-437D-8CE0-D782B2290C5F}" destId="{A572FF69-01EF-4144-90BD-E7F28980D4FB}" srcOrd="0" destOrd="0" presId="urn:microsoft.com/office/officeart/2005/8/layout/hierarchy4"/>
    <dgm:cxn modelId="{D541967C-6B17-4F21-A994-C27BD8497486}" type="presParOf" srcId="{A572FF69-01EF-4144-90BD-E7F28980D4FB}" destId="{3D31C118-3507-467E-B116-6F0D0EC82D72}" srcOrd="0" destOrd="0" presId="urn:microsoft.com/office/officeart/2005/8/layout/hierarchy4"/>
    <dgm:cxn modelId="{37F535E7-8700-44CB-975B-8849A8E3ED87}" type="presParOf" srcId="{A572FF69-01EF-4144-90BD-E7F28980D4FB}" destId="{59CCF1C2-D790-47A6-B06B-4211D1A09A49}" srcOrd="1" destOrd="0" presId="urn:microsoft.com/office/officeart/2005/8/layout/hierarchy4"/>
    <dgm:cxn modelId="{CFA2BBA7-3756-4D77-B4BF-351D56FCC765}" type="presParOf" srcId="{A572FF69-01EF-4144-90BD-E7F28980D4FB}" destId="{995DFADE-0E9F-43FF-9564-74D13955A759}" srcOrd="2" destOrd="0" presId="urn:microsoft.com/office/officeart/2005/8/layout/hierarchy4"/>
    <dgm:cxn modelId="{0EB8E323-6BA1-4697-93C3-80531E9F0F13}" type="presParOf" srcId="{995DFADE-0E9F-43FF-9564-74D13955A759}" destId="{C61F24C9-9539-48C6-83E0-612F280BE71E}" srcOrd="0" destOrd="0" presId="urn:microsoft.com/office/officeart/2005/8/layout/hierarchy4"/>
    <dgm:cxn modelId="{21E88C73-95B2-47F3-814B-A367FE3EBC42}" type="presParOf" srcId="{C61F24C9-9539-48C6-83E0-612F280BE71E}" destId="{B3ED192F-BD9E-4128-851F-70C80C74D919}" srcOrd="0" destOrd="0" presId="urn:microsoft.com/office/officeart/2005/8/layout/hierarchy4"/>
    <dgm:cxn modelId="{2799A961-E8BB-4F62-8E2B-3C11371C9AE0}" type="presParOf" srcId="{C61F24C9-9539-48C6-83E0-612F280BE71E}" destId="{A69ADC7D-9B1D-4BB8-8FBE-D40B6E962D53}" srcOrd="1" destOrd="0" presId="urn:microsoft.com/office/officeart/2005/8/layout/hierarchy4"/>
    <dgm:cxn modelId="{7FE12F22-C6B7-4657-BC79-020767EEA493}" type="presParOf" srcId="{C61F24C9-9539-48C6-83E0-612F280BE71E}" destId="{FB7AF5C4-3CE0-4A32-B6D7-EC8E6013B095}" srcOrd="2" destOrd="0" presId="urn:microsoft.com/office/officeart/2005/8/layout/hierarchy4"/>
    <dgm:cxn modelId="{D4073A61-002C-48FF-AC9D-C550CADC1144}" type="presParOf" srcId="{FB7AF5C4-3CE0-4A32-B6D7-EC8E6013B095}" destId="{06039F72-F02C-4C0F-A30E-B37262FDDAB1}" srcOrd="0" destOrd="0" presId="urn:microsoft.com/office/officeart/2005/8/layout/hierarchy4"/>
    <dgm:cxn modelId="{BD03F8B5-0290-464D-A0EF-AE40B0864ECB}" type="presParOf" srcId="{06039F72-F02C-4C0F-A30E-B37262FDDAB1}" destId="{8D9C97E9-814D-49C6-957C-C5D203D93F26}" srcOrd="0" destOrd="0" presId="urn:microsoft.com/office/officeart/2005/8/layout/hierarchy4"/>
    <dgm:cxn modelId="{D77C1514-3E01-4B65-83C7-0F2E3DF749D3}" type="presParOf" srcId="{06039F72-F02C-4C0F-A30E-B37262FDDAB1}" destId="{9A307E78-C187-4F7F-B22A-157A53DAC2BB}" srcOrd="1" destOrd="0" presId="urn:microsoft.com/office/officeart/2005/8/layout/hierarchy4"/>
    <dgm:cxn modelId="{8745179F-1213-4A74-8AB3-087E3CB28509}" type="presParOf" srcId="{06039F72-F02C-4C0F-A30E-B37262FDDAB1}" destId="{0CA78E51-FFDD-4322-99B6-0B2DFFB63418}" srcOrd="2" destOrd="0" presId="urn:microsoft.com/office/officeart/2005/8/layout/hierarchy4"/>
    <dgm:cxn modelId="{FD95BBDD-AD17-46D8-BBE6-796ACD30ABCD}" type="presParOf" srcId="{0CA78E51-FFDD-4322-99B6-0B2DFFB63418}" destId="{C294E815-13C3-4E8D-ABDA-F0FB26CD464E}" srcOrd="0" destOrd="0" presId="urn:microsoft.com/office/officeart/2005/8/layout/hierarchy4"/>
    <dgm:cxn modelId="{E7F510AB-5E42-4B26-9C1F-EA5D026D83C7}" type="presParOf" srcId="{C294E815-13C3-4E8D-ABDA-F0FB26CD464E}" destId="{16B968CA-34F5-494E-8BAF-611E3C897FAC}" srcOrd="0" destOrd="0" presId="urn:microsoft.com/office/officeart/2005/8/layout/hierarchy4"/>
    <dgm:cxn modelId="{B52DB8B5-F104-4C43-9F3E-ACACB1177DBA}" type="presParOf" srcId="{C294E815-13C3-4E8D-ABDA-F0FB26CD464E}" destId="{E7B55224-C663-4CB0-B380-45A57995C119}" srcOrd="1" destOrd="0" presId="urn:microsoft.com/office/officeart/2005/8/layout/hierarchy4"/>
    <dgm:cxn modelId="{83E20BA0-6EF4-4CBB-A50C-FADDAD3644EB}" type="presParOf" srcId="{C294E815-13C3-4E8D-ABDA-F0FB26CD464E}" destId="{2459AB46-6D38-4340-AB17-9F5BFABFF9FB}" srcOrd="2" destOrd="0" presId="urn:microsoft.com/office/officeart/2005/8/layout/hierarchy4"/>
    <dgm:cxn modelId="{0B0B58A2-1F81-4122-B13D-FC50141FB4FC}" type="presParOf" srcId="{2459AB46-6D38-4340-AB17-9F5BFABFF9FB}" destId="{3A3F44E8-CBE2-43B8-9BF4-6011CA1398A3}" srcOrd="0" destOrd="0" presId="urn:microsoft.com/office/officeart/2005/8/layout/hierarchy4"/>
    <dgm:cxn modelId="{CD3D8950-BA58-497D-A2F6-678AACD544D4}" type="presParOf" srcId="{3A3F44E8-CBE2-43B8-9BF4-6011CA1398A3}" destId="{BA35129F-BFC5-46E8-B997-64CC3C260817}" srcOrd="0" destOrd="0" presId="urn:microsoft.com/office/officeart/2005/8/layout/hierarchy4"/>
    <dgm:cxn modelId="{F5A5BD5C-786B-4C94-9208-CA9E43BD64B2}" type="presParOf" srcId="{3A3F44E8-CBE2-43B8-9BF4-6011CA1398A3}" destId="{0411EFE5-FDC1-44A5-9C69-CE1B7BD977C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8B936-3440-4FF5-B0B6-9A89EC8103E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00ECE134-EDF5-46B3-BCF5-CCF86E84B6D5}">
      <dgm:prSet phldrT="[Text]"/>
      <dgm:spPr/>
      <dgm:t>
        <a:bodyPr/>
        <a:lstStyle/>
        <a:p>
          <a:r>
            <a:rPr lang="es-PE" dirty="0" smtClean="0"/>
            <a:t>SP 1.1</a:t>
          </a:r>
          <a:endParaRPr lang="es-PE" dirty="0"/>
        </a:p>
      </dgm:t>
    </dgm:pt>
    <dgm:pt modelId="{4406DCB4-067D-435E-B8D5-65D24C7B60F2}" type="parTrans" cxnId="{2E439C40-518C-4712-809A-7FFE6545C171}">
      <dgm:prSet/>
      <dgm:spPr/>
      <dgm:t>
        <a:bodyPr/>
        <a:lstStyle/>
        <a:p>
          <a:endParaRPr lang="es-PE"/>
        </a:p>
      </dgm:t>
    </dgm:pt>
    <dgm:pt modelId="{B3599B1C-FDD1-4EF3-B494-69B7A3D23210}" type="sibTrans" cxnId="{2E439C40-518C-4712-809A-7FFE6545C171}">
      <dgm:prSet/>
      <dgm:spPr/>
      <dgm:t>
        <a:bodyPr/>
        <a:lstStyle/>
        <a:p>
          <a:endParaRPr lang="es-PE"/>
        </a:p>
      </dgm:t>
    </dgm:pt>
    <dgm:pt modelId="{EE995892-0893-4757-A305-C9D106B83B1B}">
      <dgm:prSet phldrT="[Text]"/>
      <dgm:spPr/>
      <dgm:t>
        <a:bodyPr/>
        <a:lstStyle/>
        <a:p>
          <a:r>
            <a:rPr lang="es-PE" dirty="0" smtClean="0"/>
            <a:t>…</a:t>
          </a:r>
          <a:endParaRPr lang="es-PE" dirty="0"/>
        </a:p>
      </dgm:t>
    </dgm:pt>
    <dgm:pt modelId="{C4DB7152-6441-406D-AEFB-4158479A49B0}" type="parTrans" cxnId="{E2ED2CC1-9A67-463A-8B59-4515A6C17443}">
      <dgm:prSet/>
      <dgm:spPr/>
      <dgm:t>
        <a:bodyPr/>
        <a:lstStyle/>
        <a:p>
          <a:endParaRPr lang="es-PE"/>
        </a:p>
      </dgm:t>
    </dgm:pt>
    <dgm:pt modelId="{262AF09F-8A25-4776-9DA8-570474BED3F1}" type="sibTrans" cxnId="{E2ED2CC1-9A67-463A-8B59-4515A6C17443}">
      <dgm:prSet/>
      <dgm:spPr/>
      <dgm:t>
        <a:bodyPr/>
        <a:lstStyle/>
        <a:p>
          <a:endParaRPr lang="es-PE"/>
        </a:p>
      </dgm:t>
    </dgm:pt>
    <dgm:pt modelId="{4C02714A-1717-4437-A764-5365AEB05052}">
      <dgm:prSet phldrT="[Text]"/>
      <dgm:spPr/>
      <dgm:t>
        <a:bodyPr/>
        <a:lstStyle/>
        <a:p>
          <a:r>
            <a:rPr lang="es-PE" dirty="0" smtClean="0"/>
            <a:t>SP 3.5</a:t>
          </a:r>
          <a:endParaRPr lang="es-PE" dirty="0"/>
        </a:p>
      </dgm:t>
    </dgm:pt>
    <dgm:pt modelId="{4938D95C-F9FB-4779-9104-8F4C3A56D7D1}" type="parTrans" cxnId="{39F1F988-4DCF-4850-A3C7-AC3F5FDA7A53}">
      <dgm:prSet/>
      <dgm:spPr/>
      <dgm:t>
        <a:bodyPr/>
        <a:lstStyle/>
        <a:p>
          <a:endParaRPr lang="es-PE"/>
        </a:p>
      </dgm:t>
    </dgm:pt>
    <dgm:pt modelId="{F0517B6C-A6FE-4BD9-B545-D88B21EE5231}" type="sibTrans" cxnId="{39F1F988-4DCF-4850-A3C7-AC3F5FDA7A53}">
      <dgm:prSet/>
      <dgm:spPr/>
      <dgm:t>
        <a:bodyPr/>
        <a:lstStyle/>
        <a:p>
          <a:endParaRPr lang="es-PE"/>
        </a:p>
      </dgm:t>
    </dgm:pt>
    <dgm:pt modelId="{F245300F-C6D9-437D-8CE0-D782B2290C5F}" type="pres">
      <dgm:prSet presAssocID="{E6F8B936-3440-4FF5-B0B6-9A89EC8103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72FF69-01EF-4144-90BD-E7F28980D4FB}" type="pres">
      <dgm:prSet presAssocID="{00ECE134-EDF5-46B3-BCF5-CCF86E84B6D5}" presName="vertOne" presStyleCnt="0"/>
      <dgm:spPr/>
    </dgm:pt>
    <dgm:pt modelId="{3D31C118-3507-467E-B116-6F0D0EC82D72}" type="pres">
      <dgm:prSet presAssocID="{00ECE134-EDF5-46B3-BCF5-CCF86E84B6D5}" presName="txOne" presStyleLbl="node0" presStyleIdx="0" presStyleCnt="1" custLinFactNeighborX="-49" custLinFactNeighborY="-16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CF1C2-D790-47A6-B06B-4211D1A09A49}" type="pres">
      <dgm:prSet presAssocID="{00ECE134-EDF5-46B3-BCF5-CCF86E84B6D5}" presName="parTransOne" presStyleCnt="0"/>
      <dgm:spPr/>
    </dgm:pt>
    <dgm:pt modelId="{995DFADE-0E9F-43FF-9564-74D13955A759}" type="pres">
      <dgm:prSet presAssocID="{00ECE134-EDF5-46B3-BCF5-CCF86E84B6D5}" presName="horzOne" presStyleCnt="0"/>
      <dgm:spPr/>
    </dgm:pt>
    <dgm:pt modelId="{C61F24C9-9539-48C6-83E0-612F280BE71E}" type="pres">
      <dgm:prSet presAssocID="{EE995892-0893-4757-A305-C9D106B83B1B}" presName="vertTwo" presStyleCnt="0"/>
      <dgm:spPr/>
    </dgm:pt>
    <dgm:pt modelId="{B3ED192F-BD9E-4128-851F-70C80C74D919}" type="pres">
      <dgm:prSet presAssocID="{EE995892-0893-4757-A305-C9D106B83B1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69ADC7D-9B1D-4BB8-8FBE-D40B6E962D53}" type="pres">
      <dgm:prSet presAssocID="{EE995892-0893-4757-A305-C9D106B83B1B}" presName="parTransTwo" presStyleCnt="0"/>
      <dgm:spPr/>
    </dgm:pt>
    <dgm:pt modelId="{FB7AF5C4-3CE0-4A32-B6D7-EC8E6013B095}" type="pres">
      <dgm:prSet presAssocID="{EE995892-0893-4757-A305-C9D106B83B1B}" presName="horzTwo" presStyleCnt="0"/>
      <dgm:spPr/>
    </dgm:pt>
    <dgm:pt modelId="{06039F72-F02C-4C0F-A30E-B37262FDDAB1}" type="pres">
      <dgm:prSet presAssocID="{4C02714A-1717-4437-A764-5365AEB05052}" presName="vertThree" presStyleCnt="0"/>
      <dgm:spPr/>
    </dgm:pt>
    <dgm:pt modelId="{8D9C97E9-814D-49C6-957C-C5D203D93F26}" type="pres">
      <dgm:prSet presAssocID="{4C02714A-1717-4437-A764-5365AEB0505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CA78E51-FFDD-4322-99B6-0B2DFFB63418}" type="pres">
      <dgm:prSet presAssocID="{4C02714A-1717-4437-A764-5365AEB05052}" presName="horzThree" presStyleCnt="0"/>
      <dgm:spPr/>
    </dgm:pt>
  </dgm:ptLst>
  <dgm:cxnLst>
    <dgm:cxn modelId="{E2ED2CC1-9A67-463A-8B59-4515A6C17443}" srcId="{00ECE134-EDF5-46B3-BCF5-CCF86E84B6D5}" destId="{EE995892-0893-4757-A305-C9D106B83B1B}" srcOrd="0" destOrd="0" parTransId="{C4DB7152-6441-406D-AEFB-4158479A49B0}" sibTransId="{262AF09F-8A25-4776-9DA8-570474BED3F1}"/>
    <dgm:cxn modelId="{2E439C40-518C-4712-809A-7FFE6545C171}" srcId="{E6F8B936-3440-4FF5-B0B6-9A89EC8103E0}" destId="{00ECE134-EDF5-46B3-BCF5-CCF86E84B6D5}" srcOrd="0" destOrd="0" parTransId="{4406DCB4-067D-435E-B8D5-65D24C7B60F2}" sibTransId="{B3599B1C-FDD1-4EF3-B494-69B7A3D23210}"/>
    <dgm:cxn modelId="{866A26DF-80A9-42E2-B6A7-0DE25ACE349A}" type="presOf" srcId="{4C02714A-1717-4437-A764-5365AEB05052}" destId="{8D9C97E9-814D-49C6-957C-C5D203D93F26}" srcOrd="0" destOrd="0" presId="urn:microsoft.com/office/officeart/2005/8/layout/hierarchy4"/>
    <dgm:cxn modelId="{4384B454-EA38-47B1-A0DF-E9BFEDF7B775}" type="presOf" srcId="{E6F8B936-3440-4FF5-B0B6-9A89EC8103E0}" destId="{F245300F-C6D9-437D-8CE0-D782B2290C5F}" srcOrd="0" destOrd="0" presId="urn:microsoft.com/office/officeart/2005/8/layout/hierarchy4"/>
    <dgm:cxn modelId="{7CA9BA98-5256-4591-8039-167167DB29ED}" type="presOf" srcId="{EE995892-0893-4757-A305-C9D106B83B1B}" destId="{B3ED192F-BD9E-4128-851F-70C80C74D919}" srcOrd="0" destOrd="0" presId="urn:microsoft.com/office/officeart/2005/8/layout/hierarchy4"/>
    <dgm:cxn modelId="{39F1F988-4DCF-4850-A3C7-AC3F5FDA7A53}" srcId="{EE995892-0893-4757-A305-C9D106B83B1B}" destId="{4C02714A-1717-4437-A764-5365AEB05052}" srcOrd="0" destOrd="0" parTransId="{4938D95C-F9FB-4779-9104-8F4C3A56D7D1}" sibTransId="{F0517B6C-A6FE-4BD9-B545-D88B21EE5231}"/>
    <dgm:cxn modelId="{6166A46E-1C86-4316-8A83-4719F4F1BAC5}" type="presOf" srcId="{00ECE134-EDF5-46B3-BCF5-CCF86E84B6D5}" destId="{3D31C118-3507-467E-B116-6F0D0EC82D72}" srcOrd="0" destOrd="0" presId="urn:microsoft.com/office/officeart/2005/8/layout/hierarchy4"/>
    <dgm:cxn modelId="{43D98E43-44F2-4088-B3CB-708D6A50DC58}" type="presParOf" srcId="{F245300F-C6D9-437D-8CE0-D782B2290C5F}" destId="{A572FF69-01EF-4144-90BD-E7F28980D4FB}" srcOrd="0" destOrd="0" presId="urn:microsoft.com/office/officeart/2005/8/layout/hierarchy4"/>
    <dgm:cxn modelId="{7B41C90C-C660-4A35-B870-C523FD5F6568}" type="presParOf" srcId="{A572FF69-01EF-4144-90BD-E7F28980D4FB}" destId="{3D31C118-3507-467E-B116-6F0D0EC82D72}" srcOrd="0" destOrd="0" presId="urn:microsoft.com/office/officeart/2005/8/layout/hierarchy4"/>
    <dgm:cxn modelId="{F29ECF9C-DA60-456C-BD60-112F24803E66}" type="presParOf" srcId="{A572FF69-01EF-4144-90BD-E7F28980D4FB}" destId="{59CCF1C2-D790-47A6-B06B-4211D1A09A49}" srcOrd="1" destOrd="0" presId="urn:microsoft.com/office/officeart/2005/8/layout/hierarchy4"/>
    <dgm:cxn modelId="{F31F56DF-ACD6-47F9-BF9B-73342D994EBA}" type="presParOf" srcId="{A572FF69-01EF-4144-90BD-E7F28980D4FB}" destId="{995DFADE-0E9F-43FF-9564-74D13955A759}" srcOrd="2" destOrd="0" presId="urn:microsoft.com/office/officeart/2005/8/layout/hierarchy4"/>
    <dgm:cxn modelId="{DE7AC798-41E9-4EB6-B7EE-B52F68F7A80E}" type="presParOf" srcId="{995DFADE-0E9F-43FF-9564-74D13955A759}" destId="{C61F24C9-9539-48C6-83E0-612F280BE71E}" srcOrd="0" destOrd="0" presId="urn:microsoft.com/office/officeart/2005/8/layout/hierarchy4"/>
    <dgm:cxn modelId="{8B33E837-94A8-4130-AC68-BD3BE2BD1F4A}" type="presParOf" srcId="{C61F24C9-9539-48C6-83E0-612F280BE71E}" destId="{B3ED192F-BD9E-4128-851F-70C80C74D919}" srcOrd="0" destOrd="0" presId="urn:microsoft.com/office/officeart/2005/8/layout/hierarchy4"/>
    <dgm:cxn modelId="{425E1174-0A54-4D47-B133-12E3E08B26B1}" type="presParOf" srcId="{C61F24C9-9539-48C6-83E0-612F280BE71E}" destId="{A69ADC7D-9B1D-4BB8-8FBE-D40B6E962D53}" srcOrd="1" destOrd="0" presId="urn:microsoft.com/office/officeart/2005/8/layout/hierarchy4"/>
    <dgm:cxn modelId="{41AFEF50-4E95-4532-802F-4B5C7A8D5434}" type="presParOf" srcId="{C61F24C9-9539-48C6-83E0-612F280BE71E}" destId="{FB7AF5C4-3CE0-4A32-B6D7-EC8E6013B095}" srcOrd="2" destOrd="0" presId="urn:microsoft.com/office/officeart/2005/8/layout/hierarchy4"/>
    <dgm:cxn modelId="{4095E9E8-DD7C-4AC0-982A-31093BD1C37E}" type="presParOf" srcId="{FB7AF5C4-3CE0-4A32-B6D7-EC8E6013B095}" destId="{06039F72-F02C-4C0F-A30E-B37262FDDAB1}" srcOrd="0" destOrd="0" presId="urn:microsoft.com/office/officeart/2005/8/layout/hierarchy4"/>
    <dgm:cxn modelId="{1E942219-D94D-4F4C-A557-ED25561A4950}" type="presParOf" srcId="{06039F72-F02C-4C0F-A30E-B37262FDDAB1}" destId="{8D9C97E9-814D-49C6-957C-C5D203D93F26}" srcOrd="0" destOrd="0" presId="urn:microsoft.com/office/officeart/2005/8/layout/hierarchy4"/>
    <dgm:cxn modelId="{39B40AC3-3A66-4820-94CA-0F073B1E71D8}" type="presParOf" srcId="{06039F72-F02C-4C0F-A30E-B37262FDDAB1}" destId="{0CA78E51-FFDD-4322-99B6-0B2DFFB634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31C118-3507-467E-B116-6F0D0EC82D72}">
      <dsp:nvSpPr>
        <dsp:cNvPr id="0" name=""/>
        <dsp:cNvSpPr/>
      </dsp:nvSpPr>
      <dsp:spPr>
        <a:xfrm>
          <a:off x="0" y="97"/>
          <a:ext cx="1294134" cy="41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SP 1.1</a:t>
          </a:r>
          <a:endParaRPr lang="es-PE" sz="1700" kern="1200" dirty="0"/>
        </a:p>
      </dsp:txBody>
      <dsp:txXfrm>
        <a:off x="0" y="97"/>
        <a:ext cx="1294134" cy="410213"/>
      </dsp:txXfrm>
    </dsp:sp>
    <dsp:sp modelId="{B3ED192F-BD9E-4128-851F-70C80C74D919}">
      <dsp:nvSpPr>
        <dsp:cNvPr id="0" name=""/>
        <dsp:cNvSpPr/>
      </dsp:nvSpPr>
      <dsp:spPr>
        <a:xfrm>
          <a:off x="632" y="424664"/>
          <a:ext cx="1294134" cy="41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SP 1.2</a:t>
          </a:r>
          <a:endParaRPr lang="es-PE" sz="1700" kern="1200" dirty="0"/>
        </a:p>
      </dsp:txBody>
      <dsp:txXfrm>
        <a:off x="632" y="424664"/>
        <a:ext cx="1294134" cy="410213"/>
      </dsp:txXfrm>
    </dsp:sp>
    <dsp:sp modelId="{8D9C97E9-814D-49C6-957C-C5D203D93F26}">
      <dsp:nvSpPr>
        <dsp:cNvPr id="0" name=""/>
        <dsp:cNvSpPr/>
      </dsp:nvSpPr>
      <dsp:spPr>
        <a:xfrm>
          <a:off x="632" y="848993"/>
          <a:ext cx="1294134" cy="41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SP 1.3</a:t>
          </a:r>
          <a:endParaRPr lang="es-PE" sz="1700" kern="1200" dirty="0"/>
        </a:p>
      </dsp:txBody>
      <dsp:txXfrm>
        <a:off x="632" y="848993"/>
        <a:ext cx="1294134" cy="410213"/>
      </dsp:txXfrm>
    </dsp:sp>
    <dsp:sp modelId="{16B968CA-34F5-494E-8BAF-611E3C897FAC}">
      <dsp:nvSpPr>
        <dsp:cNvPr id="0" name=""/>
        <dsp:cNvSpPr/>
      </dsp:nvSpPr>
      <dsp:spPr>
        <a:xfrm>
          <a:off x="632" y="1273322"/>
          <a:ext cx="1294134" cy="41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SP 1.4</a:t>
          </a:r>
          <a:endParaRPr lang="es-PE" sz="1700" kern="1200" dirty="0"/>
        </a:p>
      </dsp:txBody>
      <dsp:txXfrm>
        <a:off x="632" y="1273322"/>
        <a:ext cx="1294134" cy="410213"/>
      </dsp:txXfrm>
    </dsp:sp>
    <dsp:sp modelId="{BA35129F-BFC5-46E8-B997-64CC3C260817}">
      <dsp:nvSpPr>
        <dsp:cNvPr id="0" name=""/>
        <dsp:cNvSpPr/>
      </dsp:nvSpPr>
      <dsp:spPr>
        <a:xfrm>
          <a:off x="632" y="1697651"/>
          <a:ext cx="1294134" cy="41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SP 1.5</a:t>
          </a:r>
          <a:endParaRPr lang="es-PE" sz="1700" kern="1200" dirty="0"/>
        </a:p>
      </dsp:txBody>
      <dsp:txXfrm>
        <a:off x="632" y="1697651"/>
        <a:ext cx="1294134" cy="4102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31C118-3507-467E-B116-6F0D0EC82D72}">
      <dsp:nvSpPr>
        <dsp:cNvPr id="0" name=""/>
        <dsp:cNvSpPr/>
      </dsp:nvSpPr>
      <dsp:spPr>
        <a:xfrm>
          <a:off x="0" y="531"/>
          <a:ext cx="1141883" cy="417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SP 1.1</a:t>
          </a:r>
          <a:endParaRPr lang="es-PE" sz="1800" kern="1200" dirty="0"/>
        </a:p>
      </dsp:txBody>
      <dsp:txXfrm>
        <a:off x="0" y="531"/>
        <a:ext cx="1141883" cy="417462"/>
      </dsp:txXfrm>
    </dsp:sp>
    <dsp:sp modelId="{B3ED192F-BD9E-4128-851F-70C80C74D919}">
      <dsp:nvSpPr>
        <dsp:cNvPr id="0" name=""/>
        <dsp:cNvSpPr/>
      </dsp:nvSpPr>
      <dsp:spPr>
        <a:xfrm>
          <a:off x="558" y="438968"/>
          <a:ext cx="1141883" cy="417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…</a:t>
          </a:r>
          <a:endParaRPr lang="es-PE" sz="1800" kern="1200" dirty="0"/>
        </a:p>
      </dsp:txBody>
      <dsp:txXfrm>
        <a:off x="558" y="438968"/>
        <a:ext cx="1141883" cy="417462"/>
      </dsp:txXfrm>
    </dsp:sp>
    <dsp:sp modelId="{8D9C97E9-814D-49C6-957C-C5D203D93F26}">
      <dsp:nvSpPr>
        <dsp:cNvPr id="0" name=""/>
        <dsp:cNvSpPr/>
      </dsp:nvSpPr>
      <dsp:spPr>
        <a:xfrm>
          <a:off x="558" y="877059"/>
          <a:ext cx="1141883" cy="417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SP 3.5</a:t>
          </a:r>
          <a:endParaRPr lang="es-PE" sz="1800" kern="1200" dirty="0"/>
        </a:p>
      </dsp:txBody>
      <dsp:txXfrm>
        <a:off x="558" y="877059"/>
        <a:ext cx="1141883" cy="41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3124200" y="152400"/>
            <a:ext cx="57594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s-PE" sz="28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015042"/>
            <a:ext cx="990601" cy="8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286000"/>
            <a:ext cx="6477000" cy="2819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Areas de </a:t>
            </a:r>
            <a:r>
              <a:rPr lang="en-US" dirty="0" err="1" smtClean="0"/>
              <a:t>Proceso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CMMI-DEV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REQM SP 1.3 Gestionar los cambios de los requerimientos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8200476"/>
              </p:ext>
            </p:extLst>
          </p:nvPr>
        </p:nvGraphicFramePr>
        <p:xfrm>
          <a:off x="381000" y="1676400"/>
          <a:ext cx="8458200" cy="499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264"/>
                <a:gridCol w="2879758"/>
                <a:gridCol w="2932178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No se tienen mecanismos controlados para la gestionar los cambios (</a:t>
                      </a:r>
                      <a:r>
                        <a:rPr lang="es-PE" u="sng" baseline="0" dirty="0" smtClean="0"/>
                        <a:t>que sabemos que sucederán siempre</a:t>
                      </a:r>
                      <a:r>
                        <a:rPr lang="es-PE" baseline="0" dirty="0" smtClean="0"/>
                        <a:t>)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No conocemos el impacto completo del cambio.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No sabemos qué requerimientos cambiaron, y si se aplicó el cambio o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Gestionar los cambios a los requerimientos, a medida que estos evolucionan a lo largo del proyecto.</a:t>
                      </a:r>
                    </a:p>
                    <a:p>
                      <a:endParaRPr lang="es-PE" dirty="0" smtClean="0"/>
                    </a:p>
                    <a:p>
                      <a:r>
                        <a:rPr lang="es-PE" dirty="0" smtClean="0"/>
                        <a:t>Se evalúa el impacto con los involucrados,</a:t>
                      </a:r>
                      <a:r>
                        <a:rPr lang="es-PE" baseline="0" dirty="0" smtClean="0"/>
                        <a:t> y se aplican o descartan los cambios, según sea el acuerdo.</a:t>
                      </a:r>
                    </a:p>
                    <a:p>
                      <a:endParaRPr lang="es-P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Se documentan el cambio (fuente, detalle e impacto)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Definir un proceso de control de cambios, que indique quiénes</a:t>
                      </a:r>
                      <a:r>
                        <a:rPr lang="es-PE" baseline="0" dirty="0" smtClean="0"/>
                        <a:t> participan.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Registrar los cambios en un formato, indicando el estado del mismo.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Hacer seguimiento a la aplicación de los cambios (como parte de las actividades de seguimiento del proyecto).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46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/>
              <a:t>REQM SP 1.3 Gestionar los cambios de los 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registran los cambios a la lista acordada de requerimientos?</a:t>
            </a:r>
          </a:p>
          <a:p>
            <a:pPr lvl="1"/>
            <a:r>
              <a:rPr lang="es-PE" dirty="0" smtClean="0"/>
              <a:t>¿El impacto es evaluado por todos los posibles afectados? </a:t>
            </a:r>
            <a:r>
              <a:rPr lang="es-PE" dirty="0" smtClean="0"/>
              <a:t>(desarrolladores, analistas, </a:t>
            </a:r>
            <a:r>
              <a:rPr lang="es-PE" dirty="0" err="1" smtClean="0"/>
              <a:t>testers</a:t>
            </a:r>
            <a:r>
              <a:rPr lang="es-PE" dirty="0" smtClean="0"/>
              <a:t>)</a:t>
            </a:r>
          </a:p>
          <a:p>
            <a:pPr lvl="1"/>
            <a:r>
              <a:rPr lang="es-PE" dirty="0" smtClean="0"/>
              <a:t>¿Se registra el impacto?</a:t>
            </a:r>
          </a:p>
          <a:p>
            <a:pPr lvl="1"/>
            <a:r>
              <a:rPr lang="es-PE" dirty="0" smtClean="0"/>
              <a:t>¿</a:t>
            </a:r>
            <a:r>
              <a:rPr lang="es-PE" dirty="0" smtClean="0"/>
              <a:t>Se sabe cuáles son los </a:t>
            </a:r>
            <a:r>
              <a:rPr lang="es-PE" dirty="0" smtClean="0"/>
              <a:t>cambios pendientes de implementar</a:t>
            </a:r>
            <a:r>
              <a:rPr lang="es-PE" dirty="0" smtClean="0"/>
              <a:t>? </a:t>
            </a:r>
            <a:endParaRPr lang="es-PE" dirty="0" smtClean="0"/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949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REQM SP 1.4 Mantener la trazabilidad bidireccional de los requerimientos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8200476"/>
              </p:ext>
            </p:extLst>
          </p:nvPr>
        </p:nvGraphicFramePr>
        <p:xfrm>
          <a:off x="228600" y="14478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743200"/>
                <a:gridCol w="30231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Usualmente no se sabe si todos los entregables intermedios (especificaciones, casos de prueba, etc.) cubren todos los requerimientos.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Mantener trazabilidad bidireccional entre</a:t>
                      </a:r>
                      <a:r>
                        <a:rPr lang="es-PE" baseline="0" dirty="0" smtClean="0"/>
                        <a:t> los requerimientos y entregables.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Debe indicar trazabilidad entre: requerimientos, requerimientos derivados, especificaciones, casos de prueba, </a:t>
                      </a:r>
                      <a:r>
                        <a:rPr lang="es-PE" baseline="0" dirty="0" err="1" smtClean="0"/>
                        <a:t>releases</a:t>
                      </a:r>
                      <a:r>
                        <a:rPr lang="es-PE" baseline="0" dirty="0" smtClean="0"/>
                        <a:t>, código fuente, etc.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Varias maneras:</a:t>
                      </a:r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Tener una matriz de trazabilidad en Excel.</a:t>
                      </a:r>
                    </a:p>
                    <a:p>
                      <a:pPr>
                        <a:buFontTx/>
                        <a:buNone/>
                      </a:pPr>
                      <a:endParaRPr lang="es-PE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Indicar en los entregables el número</a:t>
                      </a:r>
                      <a:r>
                        <a:rPr lang="es-PE" baseline="0" dirty="0" smtClean="0"/>
                        <a:t> de requerimiento asociado. Ejemplo: En las especificaciones, código fuente, etc., indicar qué requerimientos satisface. 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46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/>
              <a:t>REQM SP 1.4 Mantener la trazabilidad bidireccional de los 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puede relacionar los requerimientos con los planes, especificaciones funcionales, casos de prueba y cambios al código fuente?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949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REQM SP 1.5 Identificar las inconsistencias entre el trabajo del proyecto y los requerimientos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8200476"/>
              </p:ext>
            </p:extLst>
          </p:nvPr>
        </p:nvGraphicFramePr>
        <p:xfrm>
          <a:off x="381000" y="16764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819400"/>
                <a:gridCol w="28707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Inicialmente, se procura tener un plan de trabajo en línea con los requerimientos acordados.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Sin embargo, suele suceder que los planes no contemplan los nuevos requerimientos o cambios al alcance de los acordados inicialmente.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Identificar las inconsistencias entre los planes del proyecto, los productos de trabajo y los requerimientos.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Ejemplo: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- Hacer seguimiento a los cambios a</a:t>
                      </a:r>
                      <a:r>
                        <a:rPr lang="es-PE" baseline="0" dirty="0" smtClean="0"/>
                        <a:t> los requerimientos aceptados. Asegurar que el cronograma los considere y que alguien tenga asignado atenderlo.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46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Autofit/>
          </a:bodyPr>
          <a:lstStyle/>
          <a:p>
            <a:r>
              <a:rPr lang="es-PE" sz="3200" dirty="0"/>
              <a:t>REQM SP 1.5 Identificar las inconsistencias entre el trabajo del proyecto y los requerimientos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¿El proyecto ejecuta actividades periódicas que permitan asegurar que los cambios aceptados están siendo considerados en el plan?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949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686800" cy="5181600"/>
          </a:xfrm>
        </p:spPr>
        <p:txBody>
          <a:bodyPr>
            <a:normAutofit/>
          </a:bodyPr>
          <a:lstStyle/>
          <a:p>
            <a:r>
              <a:rPr lang="es-PE" dirty="0" smtClean="0"/>
              <a:t>GG 1 Lograr las metas específicas</a:t>
            </a:r>
          </a:p>
          <a:p>
            <a:pPr lvl="1"/>
            <a:r>
              <a:rPr lang="es-PE" dirty="0" smtClean="0"/>
              <a:t>GP 1.1 Realizar las prácticas específicas</a:t>
            </a:r>
          </a:p>
          <a:p>
            <a:pPr lvl="2"/>
            <a:r>
              <a:rPr lang="es-PE" sz="2400" dirty="0" smtClean="0"/>
              <a:t>Cumplir las </a:t>
            </a:r>
            <a:r>
              <a:rPr lang="es-PE" sz="2400" dirty="0" err="1" smtClean="0"/>
              <a:t>SPs</a:t>
            </a:r>
            <a:r>
              <a:rPr lang="es-PE" sz="2400" dirty="0" smtClean="0"/>
              <a:t> del área de proceso.</a:t>
            </a:r>
          </a:p>
          <a:p>
            <a:pPr lvl="2">
              <a:buNone/>
            </a:pPr>
            <a:endParaRPr lang="es-PE" sz="2400" dirty="0" smtClean="0"/>
          </a:p>
          <a:p>
            <a:r>
              <a:rPr lang="es-PE" dirty="0" smtClean="0"/>
              <a:t>GG 2 Institucionalizar un proceso gestionado</a:t>
            </a:r>
          </a:p>
          <a:p>
            <a:pPr lvl="1"/>
            <a:r>
              <a:rPr lang="es-ES" dirty="0" smtClean="0"/>
              <a:t>GP 2.1 Establecer una política de la organización</a:t>
            </a:r>
          </a:p>
          <a:p>
            <a:pPr lvl="2"/>
            <a:r>
              <a:rPr lang="es-ES" sz="2400" dirty="0" smtClean="0"/>
              <a:t>Preguntas:</a:t>
            </a:r>
          </a:p>
          <a:p>
            <a:pPr lvl="2"/>
            <a:r>
              <a:rPr lang="es-ES" sz="2400" dirty="0" smtClean="0"/>
              <a:t>¿Existe una política que indique cómo se debe realizar la gestión de los requerimientos?</a:t>
            </a:r>
          </a:p>
          <a:p>
            <a:pPr lvl="2"/>
            <a:r>
              <a:rPr lang="es-ES" sz="2400" dirty="0" smtClean="0"/>
              <a:t>¿Las personas que realizan la gestión de requerimientos conocen esta política?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7630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2.2 Planificar el proceso</a:t>
            </a:r>
          </a:p>
          <a:p>
            <a:pPr lvl="2"/>
            <a:r>
              <a:rPr lang="es-PE" sz="2400" dirty="0" smtClean="0"/>
              <a:t>Se deben planificar las actividades de gestión de requerimientos.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Las actividades de gestión de requerimientos, ¿se encuentran planificadas?.</a:t>
            </a:r>
          </a:p>
          <a:p>
            <a:pPr lvl="2">
              <a:buNone/>
            </a:pPr>
            <a:endParaRPr lang="es-PE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83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2.3 Proporcionar recursos</a:t>
            </a:r>
          </a:p>
          <a:p>
            <a:pPr lvl="2"/>
            <a:r>
              <a:rPr lang="es-PE" sz="2400" dirty="0" smtClean="0"/>
              <a:t>Todo lo necesario para realizar la gestión de requerimientos se debe encontrar disponible: procesos, plantillas, sistemas de información, etc.</a:t>
            </a:r>
          </a:p>
          <a:p>
            <a:pPr lvl="2"/>
            <a:r>
              <a:rPr lang="es-PE" sz="2400" dirty="0" smtClean="0"/>
              <a:t>Los roles a cargo de la gestión de requerimientos utilizan estos recursos.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Los recursos que se utilizan para la gestión de requerimientos ¿son adecuados y suficientes?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44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2.4 Asignar responsabilidad</a:t>
            </a:r>
          </a:p>
          <a:p>
            <a:pPr lvl="2"/>
            <a:r>
              <a:rPr lang="es-PE" sz="2400" dirty="0" smtClean="0"/>
              <a:t>En la política o proceso se indican los responsables de las tareas de gestión de requerimientos. En el proyecto, se indica quiénes desempeñarán estos roles.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¿Está establecido qué roles están involucrados en la gestión de requerimientos? ¿Está documentado quiénes desempeñan estos roles?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18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33600"/>
            <a:ext cx="52578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Areas de </a:t>
            </a:r>
            <a:r>
              <a:rPr lang="en-US" dirty="0" err="1" smtClean="0"/>
              <a:t>Proceso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2.5 Formar (entrenar) al personal</a:t>
            </a:r>
          </a:p>
          <a:p>
            <a:pPr lvl="2"/>
            <a:r>
              <a:rPr lang="es-PE" sz="2400" dirty="0" smtClean="0"/>
              <a:t>Los roles responsables de la actividades de gestión de requerimientos han recibido entrenamiento en el proceso establecido, y en todo lo necesario para poder realizarlo.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¿Los roles involucrados en el proceso de gestión de requerimientos, han recibido entrenamiento en el proceso establecido?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12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2.6 </a:t>
            </a:r>
            <a:r>
              <a:rPr lang="es-ES" sz="2800" dirty="0" smtClean="0"/>
              <a:t>Controlar entregables (“gestionar configuraciones” en la v.1.2)</a:t>
            </a:r>
          </a:p>
          <a:p>
            <a:pPr lvl="2"/>
            <a:r>
              <a:rPr lang="es-PE" sz="2400" dirty="0" smtClean="0"/>
              <a:t>Se utilizan mecanismos de versionado, control de cambios, etc., a los entregables producidos por la gestión de requerimientos.</a:t>
            </a:r>
          </a:p>
          <a:p>
            <a:pPr lvl="2"/>
            <a:r>
              <a:rPr lang="es-PE" sz="2400" dirty="0" smtClean="0"/>
              <a:t>Se colocan en “</a:t>
            </a:r>
            <a:r>
              <a:rPr lang="es-PE" sz="2400" dirty="0" smtClean="0"/>
              <a:t>línea </a:t>
            </a:r>
            <a:r>
              <a:rPr lang="es-PE" sz="2400" dirty="0" smtClean="0"/>
              <a:t>base” ciertos elementos. Ejemplo: La lista de requerimientos acordada.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utilizan mecanismos de control (versionado, control de cambios, </a:t>
            </a:r>
            <a:r>
              <a:rPr lang="es-PE" sz="2400" dirty="0" err="1" smtClean="0"/>
              <a:t>etc</a:t>
            </a:r>
            <a:r>
              <a:rPr lang="es-PE" sz="2400" dirty="0" smtClean="0"/>
              <a:t>), a los entregables producidos durante la gestión de requerimientos?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23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2.7 </a:t>
            </a:r>
            <a:r>
              <a:rPr lang="es-ES" sz="2800" dirty="0" smtClean="0"/>
              <a:t>Identificar e involucrar a las partes interesadas y relevantes.</a:t>
            </a:r>
          </a:p>
          <a:p>
            <a:pPr lvl="2"/>
            <a:r>
              <a:rPr lang="es-PE" sz="2400" dirty="0" smtClean="0"/>
              <a:t>En el proceso de gestión de requerimientos se indica cuáles son los roles que se deben involucrar  en sus actividades (como responsables, revisores, aprobador, receptor de comunicaciones, etc.).</a:t>
            </a:r>
          </a:p>
          <a:p>
            <a:pPr lvl="2"/>
            <a:r>
              <a:rPr lang="es-PE" sz="2400" dirty="0" smtClean="0"/>
              <a:t>La participación de estos roles está documentada en el plan de proyecto.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conoce a quienes se debe involucrar en las actividades de gestión de requerimientos?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65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2.8 </a:t>
            </a:r>
            <a:r>
              <a:rPr lang="es-ES" sz="2800" dirty="0" smtClean="0"/>
              <a:t>Monitorizar y controlar el proceso.</a:t>
            </a:r>
          </a:p>
          <a:p>
            <a:pPr lvl="2"/>
            <a:r>
              <a:rPr lang="es-PE" sz="2400" dirty="0" smtClean="0"/>
              <a:t>Existen indicadores que permiten controlar la gestión de requerimientos</a:t>
            </a:r>
          </a:p>
          <a:p>
            <a:pPr lvl="2"/>
            <a:r>
              <a:rPr lang="es-PE" sz="2400" dirty="0" smtClean="0"/>
              <a:t>Los indicadores son conocidos por los roles relevantes y utilizados para controlar aspectos de la planificación.</a:t>
            </a:r>
          </a:p>
          <a:p>
            <a:pPr lvl="2"/>
            <a:r>
              <a:rPr lang="es-PE" sz="2400" dirty="0" smtClean="0"/>
              <a:t>Algunos indicadores ejemplo: Volatilidad de requerimientos.</a:t>
            </a:r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utilizan indicadores para  controlar la gestión de los requerimientos?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2.9 </a:t>
            </a:r>
            <a:r>
              <a:rPr lang="es-ES" sz="2800" dirty="0" smtClean="0"/>
              <a:t>Evaluar objetivamente la adherencia</a:t>
            </a:r>
          </a:p>
          <a:p>
            <a:pPr lvl="2"/>
            <a:r>
              <a:rPr lang="es-PE" sz="2400" dirty="0" smtClean="0"/>
              <a:t>Mediante revisiones de QA, se asegura que la gestión de requerimientos se realiza siguiendo los lineamientos del proceso establecido por la política.</a:t>
            </a:r>
          </a:p>
          <a:p>
            <a:pPr lvl="2"/>
            <a:r>
              <a:rPr lang="es-PE" sz="2400" dirty="0" smtClean="0"/>
              <a:t>Las revisiones son realizadas por personas diferentes a los que  ejecutan la gestión de requerimientos, utilizando </a:t>
            </a:r>
            <a:r>
              <a:rPr lang="es-PE" sz="2400" dirty="0" err="1" smtClean="0"/>
              <a:t>checklists</a:t>
            </a:r>
            <a:r>
              <a:rPr lang="es-PE" sz="2400" dirty="0" smtClean="0"/>
              <a:t>  y reportando resultados.</a:t>
            </a:r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revisa la adherencia de las actividades de gestión de requerimientos ejecutadas versus el proceso establecido en la política?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24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200" dirty="0" smtClean="0"/>
              <a:t>Aplicación de Metas Genéricas en </a:t>
            </a:r>
            <a:r>
              <a:rPr lang="es-PE" sz="3200" dirty="0"/>
              <a:t>REQM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8915400" cy="5181600"/>
          </a:xfrm>
        </p:spPr>
        <p:txBody>
          <a:bodyPr>
            <a:normAutofit/>
          </a:bodyPr>
          <a:lstStyle/>
          <a:p>
            <a:pPr lvl="1"/>
            <a:r>
              <a:rPr lang="es-PE" sz="2800" dirty="0" smtClean="0"/>
              <a:t>GP 2.10 </a:t>
            </a:r>
            <a:r>
              <a:rPr lang="es-ES" sz="2800" dirty="0" smtClean="0"/>
              <a:t>Revisar el estado con el nivel directivo</a:t>
            </a:r>
          </a:p>
          <a:p>
            <a:pPr lvl="2"/>
            <a:r>
              <a:rPr lang="es-PE" sz="2400" dirty="0" smtClean="0"/>
              <a:t>Brindar visibilidad a la Gerencia sobre la ejecución del proceso de gestión de requerimientos, y resolver problemas.</a:t>
            </a:r>
          </a:p>
          <a:p>
            <a:pPr lvl="2"/>
            <a:r>
              <a:rPr lang="es-PE" sz="2400" dirty="0" smtClean="0"/>
              <a:t>Pueden ser reuniones en las que se informa el estado.</a:t>
            </a:r>
          </a:p>
          <a:p>
            <a:pPr lvl="2">
              <a:buNone/>
            </a:pPr>
            <a:endParaRPr lang="es-PE" sz="2400" dirty="0" smtClean="0"/>
          </a:p>
          <a:p>
            <a:pPr lvl="2">
              <a:buNone/>
            </a:pPr>
            <a:r>
              <a:rPr lang="es-PE" sz="2800" dirty="0" smtClean="0"/>
              <a:t>Pregunta:</a:t>
            </a:r>
          </a:p>
          <a:p>
            <a:pPr lvl="2"/>
            <a:r>
              <a:rPr lang="es-PE" sz="2400" dirty="0" smtClean="0"/>
              <a:t>¿Se entera la Gerencia del progreso y resultados de las actividades de la gestión de requerimientos?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04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286000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¿Preguntas?</a:t>
            </a:r>
            <a:endParaRPr lang="en-US" dirty="0"/>
          </a:p>
        </p:txBody>
      </p:sp>
      <p:pic>
        <p:nvPicPr>
          <p:cNvPr id="3" name="Picture 2" descr="C:\Users\FamiliaTorresCastill\AppData\Local\Microsoft\Windows\Temporary Internet Files\Content.IE5\69HWST04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124200"/>
            <a:ext cx="25908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728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err="1" smtClean="0"/>
              <a:t>Requirements</a:t>
            </a:r>
            <a:r>
              <a:rPr lang="es-PE" dirty="0" smtClean="0"/>
              <a:t> Management (REQM)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Propósito</a:t>
            </a:r>
          </a:p>
          <a:p>
            <a:pPr lvl="1"/>
            <a:r>
              <a:rPr lang="es-PE" sz="2800" dirty="0" smtClean="0"/>
              <a:t>Gestionar los requerimientos de los productos y componentes del producto del proyecto, e identificar inconsistencias entre esos requerimientos y los planes y productos de trabajo del proyecto</a:t>
            </a:r>
          </a:p>
          <a:p>
            <a:endParaRPr lang="es-PE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876800"/>
            <a:ext cx="6477000" cy="1249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Discutamos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típicos</a:t>
            </a:r>
            <a:r>
              <a:rPr lang="en-US" dirty="0" smtClean="0"/>
              <a:t> se </a:t>
            </a:r>
            <a:r>
              <a:rPr lang="en-US" dirty="0" err="1" smtClean="0"/>
              <a:t>relacionan</a:t>
            </a:r>
            <a:r>
              <a:rPr lang="en-US" dirty="0" smtClean="0"/>
              <a:t> a la </a:t>
            </a:r>
            <a:r>
              <a:rPr lang="en-US" dirty="0" err="1" smtClean="0"/>
              <a:t>gestión</a:t>
            </a:r>
            <a:r>
              <a:rPr lang="en-US" dirty="0" smtClean="0"/>
              <a:t> de los </a:t>
            </a:r>
            <a:r>
              <a:rPr lang="en-US" dirty="0" err="1" smtClean="0"/>
              <a:t>requerimientos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6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160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err="1" smtClean="0"/>
              <a:t>Requirements</a:t>
            </a:r>
            <a:r>
              <a:rPr lang="es-PE" dirty="0" smtClean="0"/>
              <a:t> Management (REQM)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3007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62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REQM SP 1.1 Obtener una comprensión de los requerimientos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7116473"/>
              </p:ext>
            </p:extLst>
          </p:nvPr>
        </p:nvGraphicFramePr>
        <p:xfrm>
          <a:off x="304800" y="1447800"/>
          <a:ext cx="8280921" cy="49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514600"/>
                <a:gridCol w="28707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Recibimos requerimientos de múltiples fuentes, formas, en distinto formato.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No se valida que los requerimientos cumplan los criterios que aseguren su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Desarrollar un entendimiento sobre el significado de los requerimientos.</a:t>
                      </a:r>
                    </a:p>
                    <a:p>
                      <a:endParaRPr lang="es-PE" dirty="0" smtClean="0"/>
                    </a:p>
                    <a:p>
                      <a:r>
                        <a:rPr lang="es-PE" dirty="0" smtClean="0"/>
                        <a:t>Existen criterios para recibir y aceptar</a:t>
                      </a:r>
                      <a:r>
                        <a:rPr lang="es-PE" baseline="0" dirty="0" smtClean="0"/>
                        <a:t> requerimientos.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Se tienen actividades para alcanzar entendimiento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Definir</a:t>
                      </a:r>
                      <a:r>
                        <a:rPr lang="es-PE" baseline="0" dirty="0" smtClean="0"/>
                        <a:t> criterios y documentarlos. Ejemplo: (1) personas autorizadas para proporcionar requerimientos. (2) plantilla para especificar requerimientos. (3) nivel de detalle (4) evitar términos ambiguos.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Se realizan actividades para revisar la lista de requerimientos, la cual se establece y es conocida.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019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Relación entre las áreas de proceso REQM y 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991600" cy="4953000"/>
          </a:xfrm>
        </p:spPr>
        <p:txBody>
          <a:bodyPr>
            <a:normAutofit/>
          </a:bodyPr>
          <a:lstStyle/>
          <a:p>
            <a:r>
              <a:rPr lang="es-PE" sz="2400" dirty="0" smtClean="0"/>
              <a:t>El área de proceso RD (Desarrollo de Requerimientos) está relacionada a REQM.</a:t>
            </a:r>
          </a:p>
          <a:p>
            <a:r>
              <a:rPr lang="es-PE" sz="2400" dirty="0" smtClean="0"/>
              <a:t>RD indica las prácticas para alcanzar la comprensión de los requerimientos (que corresponde al objetivo de la SP 1.1 de REQM). </a:t>
            </a:r>
          </a:p>
          <a:p>
            <a:r>
              <a:rPr lang="es-PE" sz="2400" dirty="0" smtClean="0"/>
              <a:t>REQM contiene lo básico (la gestión), mientras que RD las prácticas más complejas que permiten comprender los requerimientos.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3200400" y="4572000"/>
          <a:ext cx="12954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2133600" y="4572000"/>
            <a:ext cx="990600" cy="2111022"/>
            <a:chOff x="0" y="0"/>
            <a:chExt cx="1979265" cy="404552"/>
          </a:xfrm>
        </p:grpSpPr>
        <p:sp>
          <p:nvSpPr>
            <p:cNvPr id="14" name="Rounded Rectangle 13"/>
            <p:cNvSpPr/>
            <p:nvPr/>
          </p:nvSpPr>
          <p:spPr>
            <a:xfrm>
              <a:off x="0" y="0"/>
              <a:ext cx="1979265" cy="4045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1848" y="11849"/>
              <a:ext cx="1955566" cy="380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REQM</a:t>
              </a:r>
              <a:endParaRPr lang="es-PE" sz="1700" kern="1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3352800" y="4495800"/>
            <a:ext cx="1066800" cy="5334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5" name="Group 17"/>
          <p:cNvGrpSpPr/>
          <p:nvPr/>
        </p:nvGrpSpPr>
        <p:grpSpPr>
          <a:xfrm>
            <a:off x="5105400" y="4572000"/>
            <a:ext cx="990600" cy="1319514"/>
            <a:chOff x="0" y="0"/>
            <a:chExt cx="1979265" cy="404552"/>
          </a:xfrm>
        </p:grpSpPr>
        <p:sp>
          <p:nvSpPr>
            <p:cNvPr id="19" name="Rounded Rectangle 18"/>
            <p:cNvSpPr/>
            <p:nvPr/>
          </p:nvSpPr>
          <p:spPr>
            <a:xfrm>
              <a:off x="0" y="0"/>
              <a:ext cx="1979265" cy="4045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1848" y="11849"/>
              <a:ext cx="1955566" cy="380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400" kern="1200" dirty="0" smtClean="0"/>
                <a:t>RD</a:t>
              </a:r>
              <a:endParaRPr lang="es-PE" sz="1700" kern="1200" dirty="0"/>
            </a:p>
          </p:txBody>
        </p:sp>
      </p:grpSp>
      <p:graphicFrame>
        <p:nvGraphicFramePr>
          <p:cNvPr id="21" name="Diagram 20"/>
          <p:cNvGraphicFramePr/>
          <p:nvPr/>
        </p:nvGraphicFramePr>
        <p:xfrm>
          <a:off x="6172200" y="4572000"/>
          <a:ext cx="1143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" name="Left Brace 21"/>
          <p:cNvSpPr/>
          <p:nvPr/>
        </p:nvSpPr>
        <p:spPr>
          <a:xfrm>
            <a:off x="4648200" y="4495800"/>
            <a:ext cx="304800" cy="1524000"/>
          </a:xfrm>
          <a:prstGeom prst="leftBrace">
            <a:avLst>
              <a:gd name="adj1" fmla="val 8333"/>
              <a:gd name="adj2" fmla="val 2417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8160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/>
              <a:t>REQM SP 1.1 Obtener una comprensión de los 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¿Existen criterios </a:t>
            </a:r>
            <a:r>
              <a:rPr lang="es-PE" dirty="0" smtClean="0"/>
              <a:t>definidos para </a:t>
            </a:r>
            <a:r>
              <a:rPr lang="es-PE" dirty="0" smtClean="0"/>
              <a:t>aceptar requerimientos? (ejemplo de criterios: plantilla para recibirlos, reglas que deben cumplir, etc.)</a:t>
            </a:r>
          </a:p>
          <a:p>
            <a:pPr lvl="1"/>
            <a:r>
              <a:rPr lang="es-PE" dirty="0" smtClean="0"/>
              <a:t>¿Se evalúa si los requerimientos cumplen con los criterios?</a:t>
            </a:r>
          </a:p>
          <a:p>
            <a:pPr lvl="1"/>
            <a:endParaRPr lang="es-PE" dirty="0" smtClean="0"/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315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REQM SP 1.2 Obtener el compromiso sobre los requerimientos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8200476"/>
              </p:ext>
            </p:extLst>
          </p:nvPr>
        </p:nvGraphicFramePr>
        <p:xfrm>
          <a:off x="304800" y="1524000"/>
          <a:ext cx="8280921" cy="48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3099321"/>
              </a:tblGrid>
              <a:tr h="10412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PROBLEMA (En organizaciones inmaduras)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PRÁCTICA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CMMi</a:t>
                      </a:r>
                      <a:endParaRPr lang="es-PE" baseline="0" dirty="0" smtClean="0"/>
                    </a:p>
                    <a:p>
                      <a:pPr algn="ctr"/>
                      <a:r>
                        <a:rPr lang="es-PE" baseline="0" dirty="0" smtClean="0"/>
                        <a:t>(“Qué hacer”)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IMPLEMENTACIÓN</a:t>
                      </a:r>
                      <a:r>
                        <a:rPr lang="es-PE" baseline="0" dirty="0" smtClean="0"/>
                        <a:t> </a:t>
                      </a:r>
                    </a:p>
                    <a:p>
                      <a:pPr algn="ctr"/>
                      <a:r>
                        <a:rPr lang="es-PE" baseline="0" dirty="0" smtClean="0"/>
                        <a:t>(“Cómo hacerlo”)</a:t>
                      </a:r>
                    </a:p>
                    <a:p>
                      <a:pPr algn="ctr"/>
                      <a:r>
                        <a:rPr lang="es-PE" baseline="0" dirty="0" smtClean="0"/>
                        <a:t>Algunas ideas</a:t>
                      </a:r>
                      <a:endParaRPr lang="es-PE" dirty="0"/>
                    </a:p>
                  </a:txBody>
                  <a:tcPr/>
                </a:tc>
              </a:tr>
              <a:tr h="3802801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Aquellos responsables de desarrollar / probar el código no conocen los requerimientos.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Son ellos quienes pueden evaluar la factibilidad de elaborarlos.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Usualmente, el proyecto se entera de dificultades en su desarrollo demasiado tarde.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Obtener</a:t>
                      </a:r>
                      <a:r>
                        <a:rPr lang="es-PE" baseline="0" dirty="0" smtClean="0"/>
                        <a:t> el compromiso con los requerimientos de los participantes del proyecto.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Considerar también el compromiso con los cambios a los requerimientos.</a:t>
                      </a:r>
                    </a:p>
                    <a:p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Existe evidencia del compromiso.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s-PE" dirty="0" smtClean="0"/>
                        <a:t>Ejemplo: Tener una reunión con los desarrolladores</a:t>
                      </a:r>
                      <a:r>
                        <a:rPr lang="es-PE" baseline="0" dirty="0" smtClean="0"/>
                        <a:t> y </a:t>
                      </a:r>
                      <a:r>
                        <a:rPr lang="es-PE" baseline="0" dirty="0" err="1" smtClean="0"/>
                        <a:t>testers</a:t>
                      </a:r>
                      <a:r>
                        <a:rPr lang="es-PE" baseline="0" dirty="0" smtClean="0"/>
                        <a:t>, luego de que estos revisen los requerimientos.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En la reunión expresan su compromiso, considerando los plazos.</a:t>
                      </a:r>
                    </a:p>
                    <a:p>
                      <a:pPr>
                        <a:buFontTx/>
                        <a:buNone/>
                      </a:pPr>
                      <a:endParaRPr lang="es-PE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s-PE" baseline="0" dirty="0" smtClean="0"/>
                        <a:t>Se produce un acta con el resultado de la reunión.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46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PE" dirty="0"/>
              <a:t>REQM SP 1.2 Obtener el compromiso sobre los 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Pregunta del revisor:</a:t>
            </a:r>
          </a:p>
          <a:p>
            <a:pPr lvl="1"/>
            <a:r>
              <a:rPr lang="es-PE" dirty="0" smtClean="0"/>
              <a:t>¿Se utiliza algún mecanismo que permita obtener el compromiso de los desarrolladores y </a:t>
            </a:r>
            <a:r>
              <a:rPr lang="es-PE" dirty="0" err="1" smtClean="0"/>
              <a:t>testers</a:t>
            </a:r>
            <a:r>
              <a:rPr lang="es-PE" dirty="0" smtClean="0"/>
              <a:t> con los requerimientos?</a:t>
            </a:r>
          </a:p>
        </p:txBody>
      </p:sp>
      <p:pic>
        <p:nvPicPr>
          <p:cNvPr id="6" name="Picture 7" descr="C:\Documents and Settings\juan.torres\Local Settings\Temporary Internet Files\Content.IE5\PIMMUEJP\MC90044142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1" y="54102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949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3049</TotalTime>
  <Words>1731</Words>
  <Application>Microsoft Office PowerPoint</Application>
  <PresentationFormat>On-screen Show (4:3)</PresentationFormat>
  <Paragraphs>231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TP030006567</vt:lpstr>
      <vt:lpstr>Areas de Proceso del Modelo  CMMI-DEV</vt:lpstr>
      <vt:lpstr>Areas de Proceso Requirements Management</vt:lpstr>
      <vt:lpstr>Requirements Management (REQM)</vt:lpstr>
      <vt:lpstr>Requirements Management (REQM)</vt:lpstr>
      <vt:lpstr>REQM SP 1.1 Obtener una comprensión de los requerimientos</vt:lpstr>
      <vt:lpstr>Relación entre las áreas de proceso REQM y RD</vt:lpstr>
      <vt:lpstr>REQM SP 1.1 Obtener una comprensión de los requerimientos</vt:lpstr>
      <vt:lpstr>REQM SP 1.2 Obtener el compromiso sobre los requerimientos</vt:lpstr>
      <vt:lpstr>REQM SP 1.2 Obtener el compromiso sobre los requerimientos</vt:lpstr>
      <vt:lpstr>REQM SP 1.3 Gestionar los cambios de los requerimientos</vt:lpstr>
      <vt:lpstr>REQM SP 1.3 Gestionar los cambios de los requerimientos</vt:lpstr>
      <vt:lpstr>REQM SP 1.4 Mantener la trazabilidad bidireccional de los requerimientos</vt:lpstr>
      <vt:lpstr>REQM SP 1.4 Mantener la trazabilidad bidireccional de los requerimientos</vt:lpstr>
      <vt:lpstr>REQM SP 1.5 Identificar las inconsistencias entre el trabajo del proyecto y los requerimientos</vt:lpstr>
      <vt:lpstr>REQM SP 1.5 Identificar las inconsistencias entre el trabajo del proyecto y los requerimientos</vt:lpstr>
      <vt:lpstr>Aplicación de Metas Genéricas en REQM</vt:lpstr>
      <vt:lpstr>Aplicación de Metas Genéricas en REQM</vt:lpstr>
      <vt:lpstr>Aplicación de Metas Genéricas en REQM</vt:lpstr>
      <vt:lpstr>Aplicación de Metas Genéricas en REQM</vt:lpstr>
      <vt:lpstr>Aplicación de Metas Genéricas en REQM</vt:lpstr>
      <vt:lpstr>Aplicación de Metas Genéricas en REQM</vt:lpstr>
      <vt:lpstr>Aplicación de Metas Genéricas en REQM</vt:lpstr>
      <vt:lpstr>Aplicación de Metas Genéricas en REQM</vt:lpstr>
      <vt:lpstr>Aplicación de Metas Genéricas en REQM</vt:lpstr>
      <vt:lpstr>Aplicación de Metas Genéricas en REQM</vt:lpstr>
      <vt:lpstr>¿Preguntas?</vt:lpstr>
    </vt:vector>
  </TitlesOfParts>
  <Company>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 </dc:title>
  <dc:subject/>
  <dc:creator>Juan Carlos Torres</dc:creator>
  <cp:keywords/>
  <dc:description/>
  <cp:lastModifiedBy>Juan Carlos Torres</cp:lastModifiedBy>
  <cp:revision>309</cp:revision>
  <dcterms:created xsi:type="dcterms:W3CDTF">2011-04-28T18:14:59Z</dcterms:created>
  <dcterms:modified xsi:type="dcterms:W3CDTF">2012-05-15T17:09:52Z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