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9"/>
  </p:notesMasterIdLst>
  <p:sldIdLst>
    <p:sldId id="256" r:id="rId5"/>
    <p:sldId id="272" r:id="rId6"/>
    <p:sldId id="267" r:id="rId7"/>
    <p:sldId id="268" r:id="rId8"/>
    <p:sldId id="271" r:id="rId9"/>
    <p:sldId id="280" r:id="rId10"/>
    <p:sldId id="274" r:id="rId11"/>
    <p:sldId id="275" r:id="rId12"/>
    <p:sldId id="276" r:id="rId13"/>
    <p:sldId id="277" r:id="rId14"/>
    <p:sldId id="325" r:id="rId15"/>
    <p:sldId id="326" r:id="rId16"/>
    <p:sldId id="281" r:id="rId17"/>
    <p:sldId id="278" r:id="rId18"/>
    <p:sldId id="273" r:id="rId19"/>
    <p:sldId id="282" r:id="rId20"/>
    <p:sldId id="283" r:id="rId21"/>
    <p:sldId id="284" r:id="rId22"/>
    <p:sldId id="285" r:id="rId23"/>
    <p:sldId id="287" r:id="rId24"/>
    <p:sldId id="290" r:id="rId25"/>
    <p:sldId id="288" r:id="rId26"/>
    <p:sldId id="293" r:id="rId27"/>
    <p:sldId id="294" r:id="rId28"/>
    <p:sldId id="295" r:id="rId29"/>
    <p:sldId id="296" r:id="rId30"/>
    <p:sldId id="297" r:id="rId31"/>
    <p:sldId id="298" r:id="rId32"/>
    <p:sldId id="28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miliaTorresCastill" initials="F" lastIdx="2" clrIdx="0"/>
  <p:cmAuthor id="1" name="Juan Carlos Torres" initials="JC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C9E08-A0A5-4804-9B51-59ECB3B7D12F}" type="doc">
      <dgm:prSet loTypeId="urn:microsoft.com/office/officeart/2005/8/layout/hierarchy1" loCatId="hierarchy" qsTypeId="urn:microsoft.com/office/officeart/2005/8/quickstyle/3d4" qsCatId="3D" csTypeId="urn:microsoft.com/office/officeart/2005/8/colors/accent2_1" csCatId="accent2" phldr="1"/>
      <dgm:spPr/>
      <dgm:t>
        <a:bodyPr/>
        <a:lstStyle/>
        <a:p>
          <a:endParaRPr lang="es-PE"/>
        </a:p>
      </dgm:t>
    </dgm:pt>
    <dgm:pt modelId="{9BF94EBA-AD42-40EA-A432-347850AA1317}">
      <dgm:prSet phldrT="[Text]"/>
      <dgm:spPr/>
      <dgm:t>
        <a:bodyPr/>
        <a:lstStyle/>
        <a:p>
          <a:r>
            <a:rPr lang="es-PE" dirty="0" smtClean="0"/>
            <a:t>Equipo de Mejora de Procesos </a:t>
          </a:r>
          <a:endParaRPr lang="es-PE" dirty="0"/>
        </a:p>
      </dgm:t>
    </dgm:pt>
    <dgm:pt modelId="{BCBE6E12-6F95-4B87-829E-B9A4B53544BB}" type="parTrans" cxnId="{6BEDB05D-1910-4914-BB0D-BDE67F1C02F7}">
      <dgm:prSet/>
      <dgm:spPr/>
      <dgm:t>
        <a:bodyPr/>
        <a:lstStyle/>
        <a:p>
          <a:endParaRPr lang="es-PE"/>
        </a:p>
      </dgm:t>
    </dgm:pt>
    <dgm:pt modelId="{8A606558-7A28-4CB2-B104-3E28D5557867}" type="sibTrans" cxnId="{6BEDB05D-1910-4914-BB0D-BDE67F1C02F7}">
      <dgm:prSet/>
      <dgm:spPr/>
      <dgm:t>
        <a:bodyPr/>
        <a:lstStyle/>
        <a:p>
          <a:endParaRPr lang="es-PE"/>
        </a:p>
      </dgm:t>
    </dgm:pt>
    <dgm:pt modelId="{CB30727B-9A2C-4FD9-B916-56114D811EF0}">
      <dgm:prSet phldrT="[Text]"/>
      <dgm:spPr/>
      <dgm:t>
        <a:bodyPr/>
        <a:lstStyle/>
        <a:p>
          <a:r>
            <a:rPr lang="es-PE" dirty="0" smtClean="0"/>
            <a:t>Equipo Técnico de Trabajo 1</a:t>
          </a:r>
          <a:endParaRPr lang="es-PE" dirty="0"/>
        </a:p>
      </dgm:t>
    </dgm:pt>
    <dgm:pt modelId="{91AA62EE-EC79-451D-847D-48A42CA7846F}" type="parTrans" cxnId="{FFC110B0-BBC5-4B50-B18D-6E9CA4C1BB03}">
      <dgm:prSet/>
      <dgm:spPr/>
      <dgm:t>
        <a:bodyPr/>
        <a:lstStyle/>
        <a:p>
          <a:endParaRPr lang="es-PE"/>
        </a:p>
      </dgm:t>
    </dgm:pt>
    <dgm:pt modelId="{4A778BFF-1D30-4002-AAEA-8E6904FCF1A3}" type="sibTrans" cxnId="{FFC110B0-BBC5-4B50-B18D-6E9CA4C1BB03}">
      <dgm:prSet/>
      <dgm:spPr/>
      <dgm:t>
        <a:bodyPr/>
        <a:lstStyle/>
        <a:p>
          <a:endParaRPr lang="es-PE"/>
        </a:p>
      </dgm:t>
    </dgm:pt>
    <dgm:pt modelId="{E4082503-E7E1-4F06-8D31-B1EF63AC4050}">
      <dgm:prSet phldrT="[Text]"/>
      <dgm:spPr/>
      <dgm:t>
        <a:bodyPr/>
        <a:lstStyle/>
        <a:p>
          <a:r>
            <a:rPr lang="es-PE" dirty="0" smtClean="0"/>
            <a:t>Equipo Técnico de Trabajo 2</a:t>
          </a:r>
          <a:endParaRPr lang="es-PE" dirty="0"/>
        </a:p>
      </dgm:t>
    </dgm:pt>
    <dgm:pt modelId="{C1818257-3027-4064-8A43-EDC3E404BC79}" type="parTrans" cxnId="{2E4E225A-647F-4B3B-B99E-8FFB87102B4A}">
      <dgm:prSet/>
      <dgm:spPr/>
      <dgm:t>
        <a:bodyPr/>
        <a:lstStyle/>
        <a:p>
          <a:endParaRPr lang="es-PE"/>
        </a:p>
      </dgm:t>
    </dgm:pt>
    <dgm:pt modelId="{E05EE959-0923-48DA-B9D2-C3423C3133A5}" type="sibTrans" cxnId="{2E4E225A-647F-4B3B-B99E-8FFB87102B4A}">
      <dgm:prSet/>
      <dgm:spPr/>
      <dgm:t>
        <a:bodyPr/>
        <a:lstStyle/>
        <a:p>
          <a:endParaRPr lang="es-PE"/>
        </a:p>
      </dgm:t>
    </dgm:pt>
    <dgm:pt modelId="{E4E08F4A-A5FF-49C0-A965-6C7E379EF02E}">
      <dgm:prSet phldrT="[Text]"/>
      <dgm:spPr/>
      <dgm:t>
        <a:bodyPr/>
        <a:lstStyle/>
        <a:p>
          <a:r>
            <a:rPr lang="es-PE" dirty="0" smtClean="0"/>
            <a:t>Equipo Técnico de Trabajo 3</a:t>
          </a:r>
          <a:endParaRPr lang="es-PE" dirty="0"/>
        </a:p>
      </dgm:t>
    </dgm:pt>
    <dgm:pt modelId="{7FA91B27-E3DC-4C3A-B74D-B7CA34F6CFF1}" type="parTrans" cxnId="{27C63F86-F54B-4796-85A4-FD63778D6A93}">
      <dgm:prSet/>
      <dgm:spPr/>
      <dgm:t>
        <a:bodyPr/>
        <a:lstStyle/>
        <a:p>
          <a:endParaRPr lang="es-PE"/>
        </a:p>
      </dgm:t>
    </dgm:pt>
    <dgm:pt modelId="{BA59CBB9-9358-4302-BD7B-734DD232419A}" type="sibTrans" cxnId="{27C63F86-F54B-4796-85A4-FD63778D6A93}">
      <dgm:prSet/>
      <dgm:spPr/>
      <dgm:t>
        <a:bodyPr/>
        <a:lstStyle/>
        <a:p>
          <a:endParaRPr lang="es-PE"/>
        </a:p>
      </dgm:t>
    </dgm:pt>
    <dgm:pt modelId="{9CC0CC2E-2D76-417F-BB4D-800100451301}">
      <dgm:prSet phldrT="[Text]"/>
      <dgm:spPr/>
      <dgm:t>
        <a:bodyPr/>
        <a:lstStyle/>
        <a:p>
          <a:r>
            <a:rPr lang="es-PE" dirty="0" smtClean="0"/>
            <a:t>Comité Ejecutivo de Mejora</a:t>
          </a:r>
          <a:endParaRPr lang="es-PE" dirty="0"/>
        </a:p>
      </dgm:t>
    </dgm:pt>
    <dgm:pt modelId="{F1CDFB17-DD06-42F0-8152-FE5CDE519CC7}" type="parTrans" cxnId="{C6640210-66C7-4B03-904F-5D5A62531169}">
      <dgm:prSet/>
      <dgm:spPr/>
      <dgm:t>
        <a:bodyPr/>
        <a:lstStyle/>
        <a:p>
          <a:endParaRPr lang="es-PE"/>
        </a:p>
      </dgm:t>
    </dgm:pt>
    <dgm:pt modelId="{0E6FBA7F-19C9-4CCB-A809-53617D3F727E}" type="sibTrans" cxnId="{C6640210-66C7-4B03-904F-5D5A62531169}">
      <dgm:prSet/>
      <dgm:spPr/>
      <dgm:t>
        <a:bodyPr/>
        <a:lstStyle/>
        <a:p>
          <a:endParaRPr lang="es-PE"/>
        </a:p>
      </dgm:t>
    </dgm:pt>
    <dgm:pt modelId="{8F6C3E04-9E5F-49A9-8F67-FF19EE213E53}" type="pres">
      <dgm:prSet presAssocID="{022C9E08-A0A5-4804-9B51-59ECB3B7D1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86277267-D3B8-496D-A627-B2B84061D083}" type="pres">
      <dgm:prSet presAssocID="{9CC0CC2E-2D76-417F-BB4D-800100451301}" presName="hierRoot1" presStyleCnt="0"/>
      <dgm:spPr/>
    </dgm:pt>
    <dgm:pt modelId="{FB722FEA-BD48-4590-9A97-53E63D3F7199}" type="pres">
      <dgm:prSet presAssocID="{9CC0CC2E-2D76-417F-BB4D-800100451301}" presName="composite" presStyleCnt="0"/>
      <dgm:spPr/>
    </dgm:pt>
    <dgm:pt modelId="{549C8821-C50C-4C8E-8661-A0AB10A60BF6}" type="pres">
      <dgm:prSet presAssocID="{9CC0CC2E-2D76-417F-BB4D-800100451301}" presName="background" presStyleLbl="node0" presStyleIdx="0" presStyleCnt="1"/>
      <dgm:spPr/>
    </dgm:pt>
    <dgm:pt modelId="{911DF1E3-A89D-4DFD-AE85-7307F302D85E}" type="pres">
      <dgm:prSet presAssocID="{9CC0CC2E-2D76-417F-BB4D-80010045130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D4BBC10-D3FC-4551-B2EF-FB32501409CD}" type="pres">
      <dgm:prSet presAssocID="{9CC0CC2E-2D76-417F-BB4D-800100451301}" presName="hierChild2" presStyleCnt="0"/>
      <dgm:spPr/>
    </dgm:pt>
    <dgm:pt modelId="{0F3CDD13-4BA3-481F-91FB-BDDAD3D18367}" type="pres">
      <dgm:prSet presAssocID="{BCBE6E12-6F95-4B87-829E-B9A4B53544BB}" presName="Name10" presStyleLbl="parChTrans1D2" presStyleIdx="0" presStyleCnt="1"/>
      <dgm:spPr/>
      <dgm:t>
        <a:bodyPr/>
        <a:lstStyle/>
        <a:p>
          <a:endParaRPr lang="es-PE"/>
        </a:p>
      </dgm:t>
    </dgm:pt>
    <dgm:pt modelId="{E03BDEB7-E8C7-4D4E-AE1E-30639A03FFC7}" type="pres">
      <dgm:prSet presAssocID="{9BF94EBA-AD42-40EA-A432-347850AA1317}" presName="hierRoot2" presStyleCnt="0"/>
      <dgm:spPr/>
    </dgm:pt>
    <dgm:pt modelId="{92F45D0A-7451-45F7-AAA0-8B4878EB212B}" type="pres">
      <dgm:prSet presAssocID="{9BF94EBA-AD42-40EA-A432-347850AA1317}" presName="composite2" presStyleCnt="0"/>
      <dgm:spPr/>
    </dgm:pt>
    <dgm:pt modelId="{133EC8D2-9248-4601-9933-9AA6E3023B74}" type="pres">
      <dgm:prSet presAssocID="{9BF94EBA-AD42-40EA-A432-347850AA1317}" presName="background2" presStyleLbl="node2" presStyleIdx="0" presStyleCnt="1"/>
      <dgm:spPr/>
    </dgm:pt>
    <dgm:pt modelId="{68F73ADB-7C9D-40BF-B8A3-64168EE8B456}" type="pres">
      <dgm:prSet presAssocID="{9BF94EBA-AD42-40EA-A432-347850AA1317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3D50681-A31C-48E3-A9BF-65F19B3213AA}" type="pres">
      <dgm:prSet presAssocID="{9BF94EBA-AD42-40EA-A432-347850AA1317}" presName="hierChild3" presStyleCnt="0"/>
      <dgm:spPr/>
    </dgm:pt>
    <dgm:pt modelId="{CB06CE26-7FD7-4615-B95B-5F968F684BF3}" type="pres">
      <dgm:prSet presAssocID="{91AA62EE-EC79-451D-847D-48A42CA7846F}" presName="Name17" presStyleLbl="parChTrans1D3" presStyleIdx="0" presStyleCnt="3"/>
      <dgm:spPr/>
      <dgm:t>
        <a:bodyPr/>
        <a:lstStyle/>
        <a:p>
          <a:endParaRPr lang="es-PE"/>
        </a:p>
      </dgm:t>
    </dgm:pt>
    <dgm:pt modelId="{E7A8DCEF-2DA6-46D3-A8F3-2B7584CF0CD5}" type="pres">
      <dgm:prSet presAssocID="{CB30727B-9A2C-4FD9-B916-56114D811EF0}" presName="hierRoot3" presStyleCnt="0"/>
      <dgm:spPr/>
    </dgm:pt>
    <dgm:pt modelId="{BE870ABD-049F-484B-9295-92AB10FBBFA8}" type="pres">
      <dgm:prSet presAssocID="{CB30727B-9A2C-4FD9-B916-56114D811EF0}" presName="composite3" presStyleCnt="0"/>
      <dgm:spPr/>
    </dgm:pt>
    <dgm:pt modelId="{CE621481-30FF-4DE2-9898-3A514C295F08}" type="pres">
      <dgm:prSet presAssocID="{CB30727B-9A2C-4FD9-B916-56114D811EF0}" presName="background3" presStyleLbl="node3" presStyleIdx="0" presStyleCnt="3"/>
      <dgm:spPr/>
      <dgm:t>
        <a:bodyPr/>
        <a:lstStyle/>
        <a:p>
          <a:endParaRPr lang="es-PE"/>
        </a:p>
      </dgm:t>
    </dgm:pt>
    <dgm:pt modelId="{B199B411-6B03-4314-A18C-F7F5C125F968}" type="pres">
      <dgm:prSet presAssocID="{CB30727B-9A2C-4FD9-B916-56114D811EF0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C1B8208-11CA-4AE3-9619-D1C4B5FB70D5}" type="pres">
      <dgm:prSet presAssocID="{CB30727B-9A2C-4FD9-B916-56114D811EF0}" presName="hierChild4" presStyleCnt="0"/>
      <dgm:spPr/>
    </dgm:pt>
    <dgm:pt modelId="{5AAA2EF8-C348-443D-B1E4-CF8C223774B6}" type="pres">
      <dgm:prSet presAssocID="{C1818257-3027-4064-8A43-EDC3E404BC79}" presName="Name17" presStyleLbl="parChTrans1D3" presStyleIdx="1" presStyleCnt="3"/>
      <dgm:spPr/>
      <dgm:t>
        <a:bodyPr/>
        <a:lstStyle/>
        <a:p>
          <a:endParaRPr lang="es-PE"/>
        </a:p>
      </dgm:t>
    </dgm:pt>
    <dgm:pt modelId="{1ED9D9B1-D8F3-4F69-9112-FA3EEFEC6915}" type="pres">
      <dgm:prSet presAssocID="{E4082503-E7E1-4F06-8D31-B1EF63AC4050}" presName="hierRoot3" presStyleCnt="0"/>
      <dgm:spPr/>
    </dgm:pt>
    <dgm:pt modelId="{76231F27-DE7A-4D1A-8419-6419541C420F}" type="pres">
      <dgm:prSet presAssocID="{E4082503-E7E1-4F06-8D31-B1EF63AC4050}" presName="composite3" presStyleCnt="0"/>
      <dgm:spPr/>
    </dgm:pt>
    <dgm:pt modelId="{DB6FC1D3-5A3F-46CB-967D-54E7071D9324}" type="pres">
      <dgm:prSet presAssocID="{E4082503-E7E1-4F06-8D31-B1EF63AC4050}" presName="background3" presStyleLbl="node3" presStyleIdx="1" presStyleCnt="3"/>
      <dgm:spPr/>
    </dgm:pt>
    <dgm:pt modelId="{F01148A1-F0E7-4E37-84BD-9AB95B970B4C}" type="pres">
      <dgm:prSet presAssocID="{E4082503-E7E1-4F06-8D31-B1EF63AC4050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50B39E3-3EC6-4612-9644-5ECE2C147D45}" type="pres">
      <dgm:prSet presAssocID="{E4082503-E7E1-4F06-8D31-B1EF63AC4050}" presName="hierChild4" presStyleCnt="0"/>
      <dgm:spPr/>
    </dgm:pt>
    <dgm:pt modelId="{1C46E430-5F6B-453F-B683-BB34DB18493B}" type="pres">
      <dgm:prSet presAssocID="{7FA91B27-E3DC-4C3A-B74D-B7CA34F6CFF1}" presName="Name17" presStyleLbl="parChTrans1D3" presStyleIdx="2" presStyleCnt="3"/>
      <dgm:spPr/>
      <dgm:t>
        <a:bodyPr/>
        <a:lstStyle/>
        <a:p>
          <a:endParaRPr lang="es-PE"/>
        </a:p>
      </dgm:t>
    </dgm:pt>
    <dgm:pt modelId="{FD9B458F-68A0-4FB0-A4F0-02D52C367C28}" type="pres">
      <dgm:prSet presAssocID="{E4E08F4A-A5FF-49C0-A965-6C7E379EF02E}" presName="hierRoot3" presStyleCnt="0"/>
      <dgm:spPr/>
    </dgm:pt>
    <dgm:pt modelId="{290F2C83-89BC-4385-BD8E-123A18396BFF}" type="pres">
      <dgm:prSet presAssocID="{E4E08F4A-A5FF-49C0-A965-6C7E379EF02E}" presName="composite3" presStyleCnt="0"/>
      <dgm:spPr/>
    </dgm:pt>
    <dgm:pt modelId="{26598DFE-C270-4EBA-8306-C0169F2E770F}" type="pres">
      <dgm:prSet presAssocID="{E4E08F4A-A5FF-49C0-A965-6C7E379EF02E}" presName="background3" presStyleLbl="node3" presStyleIdx="2" presStyleCnt="3"/>
      <dgm:spPr/>
    </dgm:pt>
    <dgm:pt modelId="{31180071-CD5F-4950-95D9-DE1ADDD4A7B8}" type="pres">
      <dgm:prSet presAssocID="{E4E08F4A-A5FF-49C0-A965-6C7E379EF02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4DCF804-E841-4580-BB29-F565B0794A6D}" type="pres">
      <dgm:prSet presAssocID="{E4E08F4A-A5FF-49C0-A965-6C7E379EF02E}" presName="hierChild4" presStyleCnt="0"/>
      <dgm:spPr/>
    </dgm:pt>
  </dgm:ptLst>
  <dgm:cxnLst>
    <dgm:cxn modelId="{7DFDFDA8-B1CD-4119-88A2-B20506AB869E}" type="presOf" srcId="{E4082503-E7E1-4F06-8D31-B1EF63AC4050}" destId="{F01148A1-F0E7-4E37-84BD-9AB95B970B4C}" srcOrd="0" destOrd="0" presId="urn:microsoft.com/office/officeart/2005/8/layout/hierarchy1"/>
    <dgm:cxn modelId="{27C63F86-F54B-4796-85A4-FD63778D6A93}" srcId="{9BF94EBA-AD42-40EA-A432-347850AA1317}" destId="{E4E08F4A-A5FF-49C0-A965-6C7E379EF02E}" srcOrd="2" destOrd="0" parTransId="{7FA91B27-E3DC-4C3A-B74D-B7CA34F6CFF1}" sibTransId="{BA59CBB9-9358-4302-BD7B-734DD232419A}"/>
    <dgm:cxn modelId="{139E05B1-6A44-48CF-802A-3F7E3867A117}" type="presOf" srcId="{BCBE6E12-6F95-4B87-829E-B9A4B53544BB}" destId="{0F3CDD13-4BA3-481F-91FB-BDDAD3D18367}" srcOrd="0" destOrd="0" presId="urn:microsoft.com/office/officeart/2005/8/layout/hierarchy1"/>
    <dgm:cxn modelId="{2E4E225A-647F-4B3B-B99E-8FFB87102B4A}" srcId="{9BF94EBA-AD42-40EA-A432-347850AA1317}" destId="{E4082503-E7E1-4F06-8D31-B1EF63AC4050}" srcOrd="1" destOrd="0" parTransId="{C1818257-3027-4064-8A43-EDC3E404BC79}" sibTransId="{E05EE959-0923-48DA-B9D2-C3423C3133A5}"/>
    <dgm:cxn modelId="{64DEE71A-8F63-4599-8487-263B44809165}" type="presOf" srcId="{CB30727B-9A2C-4FD9-B916-56114D811EF0}" destId="{B199B411-6B03-4314-A18C-F7F5C125F968}" srcOrd="0" destOrd="0" presId="urn:microsoft.com/office/officeart/2005/8/layout/hierarchy1"/>
    <dgm:cxn modelId="{FFC110B0-BBC5-4B50-B18D-6E9CA4C1BB03}" srcId="{9BF94EBA-AD42-40EA-A432-347850AA1317}" destId="{CB30727B-9A2C-4FD9-B916-56114D811EF0}" srcOrd="0" destOrd="0" parTransId="{91AA62EE-EC79-451D-847D-48A42CA7846F}" sibTransId="{4A778BFF-1D30-4002-AAEA-8E6904FCF1A3}"/>
    <dgm:cxn modelId="{C6640210-66C7-4B03-904F-5D5A62531169}" srcId="{022C9E08-A0A5-4804-9B51-59ECB3B7D12F}" destId="{9CC0CC2E-2D76-417F-BB4D-800100451301}" srcOrd="0" destOrd="0" parTransId="{F1CDFB17-DD06-42F0-8152-FE5CDE519CC7}" sibTransId="{0E6FBA7F-19C9-4CCB-A809-53617D3F727E}"/>
    <dgm:cxn modelId="{82FC2E48-B3FD-4075-A746-37F26C9174AF}" type="presOf" srcId="{7FA91B27-E3DC-4C3A-B74D-B7CA34F6CFF1}" destId="{1C46E430-5F6B-453F-B683-BB34DB18493B}" srcOrd="0" destOrd="0" presId="urn:microsoft.com/office/officeart/2005/8/layout/hierarchy1"/>
    <dgm:cxn modelId="{6BEDB05D-1910-4914-BB0D-BDE67F1C02F7}" srcId="{9CC0CC2E-2D76-417F-BB4D-800100451301}" destId="{9BF94EBA-AD42-40EA-A432-347850AA1317}" srcOrd="0" destOrd="0" parTransId="{BCBE6E12-6F95-4B87-829E-B9A4B53544BB}" sibTransId="{8A606558-7A28-4CB2-B104-3E28D5557867}"/>
    <dgm:cxn modelId="{E40B2E82-102C-47FF-8B47-3BE56CA45EA2}" type="presOf" srcId="{91AA62EE-EC79-451D-847D-48A42CA7846F}" destId="{CB06CE26-7FD7-4615-B95B-5F968F684BF3}" srcOrd="0" destOrd="0" presId="urn:microsoft.com/office/officeart/2005/8/layout/hierarchy1"/>
    <dgm:cxn modelId="{16B8F83F-AA49-4DFC-B1F8-BA890B6F88DE}" type="presOf" srcId="{022C9E08-A0A5-4804-9B51-59ECB3B7D12F}" destId="{8F6C3E04-9E5F-49A9-8F67-FF19EE213E53}" srcOrd="0" destOrd="0" presId="urn:microsoft.com/office/officeart/2005/8/layout/hierarchy1"/>
    <dgm:cxn modelId="{D7723A23-8BDF-4652-9768-D909218F82D8}" type="presOf" srcId="{C1818257-3027-4064-8A43-EDC3E404BC79}" destId="{5AAA2EF8-C348-443D-B1E4-CF8C223774B6}" srcOrd="0" destOrd="0" presId="urn:microsoft.com/office/officeart/2005/8/layout/hierarchy1"/>
    <dgm:cxn modelId="{A758FFA0-1D34-46F1-B9B5-7A0DCAC2B581}" type="presOf" srcId="{9BF94EBA-AD42-40EA-A432-347850AA1317}" destId="{68F73ADB-7C9D-40BF-B8A3-64168EE8B456}" srcOrd="0" destOrd="0" presId="urn:microsoft.com/office/officeart/2005/8/layout/hierarchy1"/>
    <dgm:cxn modelId="{1BF16230-5F46-4656-A33A-2444465D7633}" type="presOf" srcId="{9CC0CC2E-2D76-417F-BB4D-800100451301}" destId="{911DF1E3-A89D-4DFD-AE85-7307F302D85E}" srcOrd="0" destOrd="0" presId="urn:microsoft.com/office/officeart/2005/8/layout/hierarchy1"/>
    <dgm:cxn modelId="{40615F46-54BB-4D6C-9B2C-BFD64B80F9CF}" type="presOf" srcId="{E4E08F4A-A5FF-49C0-A965-6C7E379EF02E}" destId="{31180071-CD5F-4950-95D9-DE1ADDD4A7B8}" srcOrd="0" destOrd="0" presId="urn:microsoft.com/office/officeart/2005/8/layout/hierarchy1"/>
    <dgm:cxn modelId="{8933B02F-C1FC-4791-8BE6-C454F00E47C6}" type="presParOf" srcId="{8F6C3E04-9E5F-49A9-8F67-FF19EE213E53}" destId="{86277267-D3B8-496D-A627-B2B84061D083}" srcOrd="0" destOrd="0" presId="urn:microsoft.com/office/officeart/2005/8/layout/hierarchy1"/>
    <dgm:cxn modelId="{CFC12B9A-AD1F-4773-A9D7-37FACCFB722F}" type="presParOf" srcId="{86277267-D3B8-496D-A627-B2B84061D083}" destId="{FB722FEA-BD48-4590-9A97-53E63D3F7199}" srcOrd="0" destOrd="0" presId="urn:microsoft.com/office/officeart/2005/8/layout/hierarchy1"/>
    <dgm:cxn modelId="{76DB0151-E662-4E7A-8E7E-91B931E2517B}" type="presParOf" srcId="{FB722FEA-BD48-4590-9A97-53E63D3F7199}" destId="{549C8821-C50C-4C8E-8661-A0AB10A60BF6}" srcOrd="0" destOrd="0" presId="urn:microsoft.com/office/officeart/2005/8/layout/hierarchy1"/>
    <dgm:cxn modelId="{E84AF958-CF8F-4587-86F8-96418F6F2550}" type="presParOf" srcId="{FB722FEA-BD48-4590-9A97-53E63D3F7199}" destId="{911DF1E3-A89D-4DFD-AE85-7307F302D85E}" srcOrd="1" destOrd="0" presId="urn:microsoft.com/office/officeart/2005/8/layout/hierarchy1"/>
    <dgm:cxn modelId="{A9A4D6AC-9353-4AE0-8CDF-0F010D64EF32}" type="presParOf" srcId="{86277267-D3B8-496D-A627-B2B84061D083}" destId="{BD4BBC10-D3FC-4551-B2EF-FB32501409CD}" srcOrd="1" destOrd="0" presId="urn:microsoft.com/office/officeart/2005/8/layout/hierarchy1"/>
    <dgm:cxn modelId="{FB5D3839-1E47-4FD2-8594-37212CE68EB9}" type="presParOf" srcId="{BD4BBC10-D3FC-4551-B2EF-FB32501409CD}" destId="{0F3CDD13-4BA3-481F-91FB-BDDAD3D18367}" srcOrd="0" destOrd="0" presId="urn:microsoft.com/office/officeart/2005/8/layout/hierarchy1"/>
    <dgm:cxn modelId="{C037A6F4-B34B-421A-B3AA-D0FD9F632A07}" type="presParOf" srcId="{BD4BBC10-D3FC-4551-B2EF-FB32501409CD}" destId="{E03BDEB7-E8C7-4D4E-AE1E-30639A03FFC7}" srcOrd="1" destOrd="0" presId="urn:microsoft.com/office/officeart/2005/8/layout/hierarchy1"/>
    <dgm:cxn modelId="{7359C5B5-AAD5-4C30-AAA6-A1D35FB9DCD2}" type="presParOf" srcId="{E03BDEB7-E8C7-4D4E-AE1E-30639A03FFC7}" destId="{92F45D0A-7451-45F7-AAA0-8B4878EB212B}" srcOrd="0" destOrd="0" presId="urn:microsoft.com/office/officeart/2005/8/layout/hierarchy1"/>
    <dgm:cxn modelId="{1C41D7CC-F2E2-465A-8348-8D35563FA64B}" type="presParOf" srcId="{92F45D0A-7451-45F7-AAA0-8B4878EB212B}" destId="{133EC8D2-9248-4601-9933-9AA6E3023B74}" srcOrd="0" destOrd="0" presId="urn:microsoft.com/office/officeart/2005/8/layout/hierarchy1"/>
    <dgm:cxn modelId="{08A15D46-C7E4-4831-8137-62A84E6C567F}" type="presParOf" srcId="{92F45D0A-7451-45F7-AAA0-8B4878EB212B}" destId="{68F73ADB-7C9D-40BF-B8A3-64168EE8B456}" srcOrd="1" destOrd="0" presId="urn:microsoft.com/office/officeart/2005/8/layout/hierarchy1"/>
    <dgm:cxn modelId="{B4C5621F-F4B3-4DFB-A683-12BA6936BB81}" type="presParOf" srcId="{E03BDEB7-E8C7-4D4E-AE1E-30639A03FFC7}" destId="{43D50681-A31C-48E3-A9BF-65F19B3213AA}" srcOrd="1" destOrd="0" presId="urn:microsoft.com/office/officeart/2005/8/layout/hierarchy1"/>
    <dgm:cxn modelId="{65922530-4E77-4198-AE60-74E56576CEFC}" type="presParOf" srcId="{43D50681-A31C-48E3-A9BF-65F19B3213AA}" destId="{CB06CE26-7FD7-4615-B95B-5F968F684BF3}" srcOrd="0" destOrd="0" presId="urn:microsoft.com/office/officeart/2005/8/layout/hierarchy1"/>
    <dgm:cxn modelId="{A1B68EC6-0F53-4745-83E3-6FAF8FFC6F7C}" type="presParOf" srcId="{43D50681-A31C-48E3-A9BF-65F19B3213AA}" destId="{E7A8DCEF-2DA6-46D3-A8F3-2B7584CF0CD5}" srcOrd="1" destOrd="0" presId="urn:microsoft.com/office/officeart/2005/8/layout/hierarchy1"/>
    <dgm:cxn modelId="{8632C3B7-BC7F-42DE-96F1-9BFF894F6D33}" type="presParOf" srcId="{E7A8DCEF-2DA6-46D3-A8F3-2B7584CF0CD5}" destId="{BE870ABD-049F-484B-9295-92AB10FBBFA8}" srcOrd="0" destOrd="0" presId="urn:microsoft.com/office/officeart/2005/8/layout/hierarchy1"/>
    <dgm:cxn modelId="{E2ABDFF6-24AB-4BEE-9FEA-79CA826CF631}" type="presParOf" srcId="{BE870ABD-049F-484B-9295-92AB10FBBFA8}" destId="{CE621481-30FF-4DE2-9898-3A514C295F08}" srcOrd="0" destOrd="0" presId="urn:microsoft.com/office/officeart/2005/8/layout/hierarchy1"/>
    <dgm:cxn modelId="{A6C8F85F-2234-4294-A466-F9419B369AAD}" type="presParOf" srcId="{BE870ABD-049F-484B-9295-92AB10FBBFA8}" destId="{B199B411-6B03-4314-A18C-F7F5C125F968}" srcOrd="1" destOrd="0" presId="urn:microsoft.com/office/officeart/2005/8/layout/hierarchy1"/>
    <dgm:cxn modelId="{4FF155DB-3254-4076-9F48-45A78EB07198}" type="presParOf" srcId="{E7A8DCEF-2DA6-46D3-A8F3-2B7584CF0CD5}" destId="{BC1B8208-11CA-4AE3-9619-D1C4B5FB70D5}" srcOrd="1" destOrd="0" presId="urn:microsoft.com/office/officeart/2005/8/layout/hierarchy1"/>
    <dgm:cxn modelId="{B9216BCC-A419-4924-9976-81545CA9F9E0}" type="presParOf" srcId="{43D50681-A31C-48E3-A9BF-65F19B3213AA}" destId="{5AAA2EF8-C348-443D-B1E4-CF8C223774B6}" srcOrd="2" destOrd="0" presId="urn:microsoft.com/office/officeart/2005/8/layout/hierarchy1"/>
    <dgm:cxn modelId="{3C5C5644-B381-4C59-9FD3-5BBC6E95CD01}" type="presParOf" srcId="{43D50681-A31C-48E3-A9BF-65F19B3213AA}" destId="{1ED9D9B1-D8F3-4F69-9112-FA3EEFEC6915}" srcOrd="3" destOrd="0" presId="urn:microsoft.com/office/officeart/2005/8/layout/hierarchy1"/>
    <dgm:cxn modelId="{B4505FA0-7D59-4145-BC18-7E037F8ABB42}" type="presParOf" srcId="{1ED9D9B1-D8F3-4F69-9112-FA3EEFEC6915}" destId="{76231F27-DE7A-4D1A-8419-6419541C420F}" srcOrd="0" destOrd="0" presId="urn:microsoft.com/office/officeart/2005/8/layout/hierarchy1"/>
    <dgm:cxn modelId="{08205902-D18B-4BE6-B2C4-AF48D86A7AE5}" type="presParOf" srcId="{76231F27-DE7A-4D1A-8419-6419541C420F}" destId="{DB6FC1D3-5A3F-46CB-967D-54E7071D9324}" srcOrd="0" destOrd="0" presId="urn:microsoft.com/office/officeart/2005/8/layout/hierarchy1"/>
    <dgm:cxn modelId="{76E3CF8A-2DC3-4CC4-A653-64DDB50FE616}" type="presParOf" srcId="{76231F27-DE7A-4D1A-8419-6419541C420F}" destId="{F01148A1-F0E7-4E37-84BD-9AB95B970B4C}" srcOrd="1" destOrd="0" presId="urn:microsoft.com/office/officeart/2005/8/layout/hierarchy1"/>
    <dgm:cxn modelId="{C7B7E13C-92E1-43BB-BB42-98FCE4FCE0CB}" type="presParOf" srcId="{1ED9D9B1-D8F3-4F69-9112-FA3EEFEC6915}" destId="{050B39E3-3EC6-4612-9644-5ECE2C147D45}" srcOrd="1" destOrd="0" presId="urn:microsoft.com/office/officeart/2005/8/layout/hierarchy1"/>
    <dgm:cxn modelId="{7AF93AE9-7F80-4C7A-BA7E-A0D0C730666A}" type="presParOf" srcId="{43D50681-A31C-48E3-A9BF-65F19B3213AA}" destId="{1C46E430-5F6B-453F-B683-BB34DB18493B}" srcOrd="4" destOrd="0" presId="urn:microsoft.com/office/officeart/2005/8/layout/hierarchy1"/>
    <dgm:cxn modelId="{0BDAC111-6410-4BF5-A35D-2F1035283EA8}" type="presParOf" srcId="{43D50681-A31C-48E3-A9BF-65F19B3213AA}" destId="{FD9B458F-68A0-4FB0-A4F0-02D52C367C28}" srcOrd="5" destOrd="0" presId="urn:microsoft.com/office/officeart/2005/8/layout/hierarchy1"/>
    <dgm:cxn modelId="{7EA447FD-1CCD-4E3E-A83D-BAAAF5AD1EFA}" type="presParOf" srcId="{FD9B458F-68A0-4FB0-A4F0-02D52C367C28}" destId="{290F2C83-89BC-4385-BD8E-123A18396BFF}" srcOrd="0" destOrd="0" presId="urn:microsoft.com/office/officeart/2005/8/layout/hierarchy1"/>
    <dgm:cxn modelId="{F2941A08-B630-43D4-99FC-B6A8DB9BF7E6}" type="presParOf" srcId="{290F2C83-89BC-4385-BD8E-123A18396BFF}" destId="{26598DFE-C270-4EBA-8306-C0169F2E770F}" srcOrd="0" destOrd="0" presId="urn:microsoft.com/office/officeart/2005/8/layout/hierarchy1"/>
    <dgm:cxn modelId="{BC6FF8DA-C79F-490B-A947-A24C409A0B21}" type="presParOf" srcId="{290F2C83-89BC-4385-BD8E-123A18396BFF}" destId="{31180071-CD5F-4950-95D9-DE1ADDD4A7B8}" srcOrd="1" destOrd="0" presId="urn:microsoft.com/office/officeart/2005/8/layout/hierarchy1"/>
    <dgm:cxn modelId="{D9942B9A-1857-4B76-9898-4C3F08ADDCC4}" type="presParOf" srcId="{FD9B458F-68A0-4FB0-A4F0-02D52C367C28}" destId="{74DCF804-E841-4580-BB29-F565B0794A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2C9E08-A0A5-4804-9B51-59ECB3B7D12F}" type="doc">
      <dgm:prSet loTypeId="urn:microsoft.com/office/officeart/2005/8/layout/hierarchy1" loCatId="hierarchy" qsTypeId="urn:microsoft.com/office/officeart/2005/8/quickstyle/3d4" qsCatId="3D" csTypeId="urn:microsoft.com/office/officeart/2005/8/colors/accent2_1" csCatId="accent2" phldr="1"/>
      <dgm:spPr/>
      <dgm:t>
        <a:bodyPr/>
        <a:lstStyle/>
        <a:p>
          <a:endParaRPr lang="es-PE"/>
        </a:p>
      </dgm:t>
    </dgm:pt>
    <dgm:pt modelId="{9BF94EBA-AD42-40EA-A432-347850AA1317}">
      <dgm:prSet phldrT="[Text]"/>
      <dgm:spPr/>
      <dgm:t>
        <a:bodyPr/>
        <a:lstStyle/>
        <a:p>
          <a:r>
            <a:rPr lang="es-PE" dirty="0" smtClean="0"/>
            <a:t>Equipo de Mejora de Procesos </a:t>
          </a:r>
          <a:endParaRPr lang="es-PE" dirty="0"/>
        </a:p>
      </dgm:t>
    </dgm:pt>
    <dgm:pt modelId="{BCBE6E12-6F95-4B87-829E-B9A4B53544BB}" type="parTrans" cxnId="{6BEDB05D-1910-4914-BB0D-BDE67F1C02F7}">
      <dgm:prSet/>
      <dgm:spPr/>
      <dgm:t>
        <a:bodyPr/>
        <a:lstStyle/>
        <a:p>
          <a:endParaRPr lang="es-PE"/>
        </a:p>
      </dgm:t>
    </dgm:pt>
    <dgm:pt modelId="{8A606558-7A28-4CB2-B104-3E28D5557867}" type="sibTrans" cxnId="{6BEDB05D-1910-4914-BB0D-BDE67F1C02F7}">
      <dgm:prSet/>
      <dgm:spPr/>
      <dgm:t>
        <a:bodyPr/>
        <a:lstStyle/>
        <a:p>
          <a:endParaRPr lang="es-PE"/>
        </a:p>
      </dgm:t>
    </dgm:pt>
    <dgm:pt modelId="{CB30727B-9A2C-4FD9-B916-56114D811EF0}">
      <dgm:prSet phldrT="[Text]"/>
      <dgm:spPr/>
      <dgm:t>
        <a:bodyPr/>
        <a:lstStyle/>
        <a:p>
          <a:r>
            <a:rPr lang="es-PE" dirty="0" smtClean="0"/>
            <a:t>Equipo Técnico de Trabajo 1</a:t>
          </a:r>
          <a:endParaRPr lang="es-PE" dirty="0"/>
        </a:p>
      </dgm:t>
    </dgm:pt>
    <dgm:pt modelId="{91AA62EE-EC79-451D-847D-48A42CA7846F}" type="parTrans" cxnId="{FFC110B0-BBC5-4B50-B18D-6E9CA4C1BB03}">
      <dgm:prSet/>
      <dgm:spPr/>
      <dgm:t>
        <a:bodyPr/>
        <a:lstStyle/>
        <a:p>
          <a:endParaRPr lang="es-PE"/>
        </a:p>
      </dgm:t>
    </dgm:pt>
    <dgm:pt modelId="{4A778BFF-1D30-4002-AAEA-8E6904FCF1A3}" type="sibTrans" cxnId="{FFC110B0-BBC5-4B50-B18D-6E9CA4C1BB03}">
      <dgm:prSet/>
      <dgm:spPr/>
      <dgm:t>
        <a:bodyPr/>
        <a:lstStyle/>
        <a:p>
          <a:endParaRPr lang="es-PE"/>
        </a:p>
      </dgm:t>
    </dgm:pt>
    <dgm:pt modelId="{E4082503-E7E1-4F06-8D31-B1EF63AC4050}">
      <dgm:prSet phldrT="[Text]"/>
      <dgm:spPr/>
      <dgm:t>
        <a:bodyPr/>
        <a:lstStyle/>
        <a:p>
          <a:r>
            <a:rPr lang="es-PE" dirty="0" smtClean="0"/>
            <a:t>Equipo Técnico de Trabajo 2</a:t>
          </a:r>
          <a:endParaRPr lang="es-PE" dirty="0"/>
        </a:p>
      </dgm:t>
    </dgm:pt>
    <dgm:pt modelId="{C1818257-3027-4064-8A43-EDC3E404BC79}" type="parTrans" cxnId="{2E4E225A-647F-4B3B-B99E-8FFB87102B4A}">
      <dgm:prSet/>
      <dgm:spPr/>
      <dgm:t>
        <a:bodyPr/>
        <a:lstStyle/>
        <a:p>
          <a:endParaRPr lang="es-PE"/>
        </a:p>
      </dgm:t>
    </dgm:pt>
    <dgm:pt modelId="{E05EE959-0923-48DA-B9D2-C3423C3133A5}" type="sibTrans" cxnId="{2E4E225A-647F-4B3B-B99E-8FFB87102B4A}">
      <dgm:prSet/>
      <dgm:spPr/>
      <dgm:t>
        <a:bodyPr/>
        <a:lstStyle/>
        <a:p>
          <a:endParaRPr lang="es-PE"/>
        </a:p>
      </dgm:t>
    </dgm:pt>
    <dgm:pt modelId="{E4E08F4A-A5FF-49C0-A965-6C7E379EF02E}">
      <dgm:prSet phldrT="[Text]"/>
      <dgm:spPr/>
      <dgm:t>
        <a:bodyPr/>
        <a:lstStyle/>
        <a:p>
          <a:r>
            <a:rPr lang="es-PE" dirty="0" smtClean="0"/>
            <a:t>Equipo Técnico de Trabajo 3</a:t>
          </a:r>
          <a:endParaRPr lang="es-PE" dirty="0"/>
        </a:p>
      </dgm:t>
    </dgm:pt>
    <dgm:pt modelId="{7FA91B27-E3DC-4C3A-B74D-B7CA34F6CFF1}" type="parTrans" cxnId="{27C63F86-F54B-4796-85A4-FD63778D6A93}">
      <dgm:prSet/>
      <dgm:spPr/>
      <dgm:t>
        <a:bodyPr/>
        <a:lstStyle/>
        <a:p>
          <a:endParaRPr lang="es-PE"/>
        </a:p>
      </dgm:t>
    </dgm:pt>
    <dgm:pt modelId="{BA59CBB9-9358-4302-BD7B-734DD232419A}" type="sibTrans" cxnId="{27C63F86-F54B-4796-85A4-FD63778D6A93}">
      <dgm:prSet/>
      <dgm:spPr/>
      <dgm:t>
        <a:bodyPr/>
        <a:lstStyle/>
        <a:p>
          <a:endParaRPr lang="es-PE"/>
        </a:p>
      </dgm:t>
    </dgm:pt>
    <dgm:pt modelId="{9CC0CC2E-2D76-417F-BB4D-800100451301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s-PE" dirty="0" smtClean="0"/>
            <a:t>Comité Ejecutivo de Mejora</a:t>
          </a:r>
          <a:endParaRPr lang="es-PE" dirty="0"/>
        </a:p>
      </dgm:t>
    </dgm:pt>
    <dgm:pt modelId="{F1CDFB17-DD06-42F0-8152-FE5CDE519CC7}" type="parTrans" cxnId="{C6640210-66C7-4B03-904F-5D5A62531169}">
      <dgm:prSet/>
      <dgm:spPr/>
      <dgm:t>
        <a:bodyPr/>
        <a:lstStyle/>
        <a:p>
          <a:endParaRPr lang="es-PE"/>
        </a:p>
      </dgm:t>
    </dgm:pt>
    <dgm:pt modelId="{0E6FBA7F-19C9-4CCB-A809-53617D3F727E}" type="sibTrans" cxnId="{C6640210-66C7-4B03-904F-5D5A62531169}">
      <dgm:prSet/>
      <dgm:spPr/>
      <dgm:t>
        <a:bodyPr/>
        <a:lstStyle/>
        <a:p>
          <a:endParaRPr lang="es-PE"/>
        </a:p>
      </dgm:t>
    </dgm:pt>
    <dgm:pt modelId="{8F6C3E04-9E5F-49A9-8F67-FF19EE213E53}" type="pres">
      <dgm:prSet presAssocID="{022C9E08-A0A5-4804-9B51-59ECB3B7D1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86277267-D3B8-496D-A627-B2B84061D083}" type="pres">
      <dgm:prSet presAssocID="{9CC0CC2E-2D76-417F-BB4D-800100451301}" presName="hierRoot1" presStyleCnt="0"/>
      <dgm:spPr/>
    </dgm:pt>
    <dgm:pt modelId="{FB722FEA-BD48-4590-9A97-53E63D3F7199}" type="pres">
      <dgm:prSet presAssocID="{9CC0CC2E-2D76-417F-BB4D-800100451301}" presName="composite" presStyleCnt="0"/>
      <dgm:spPr/>
    </dgm:pt>
    <dgm:pt modelId="{549C8821-C50C-4C8E-8661-A0AB10A60BF6}" type="pres">
      <dgm:prSet presAssocID="{9CC0CC2E-2D76-417F-BB4D-800100451301}" presName="background" presStyleLbl="node0" presStyleIdx="0" presStyleCnt="1"/>
      <dgm:spPr/>
    </dgm:pt>
    <dgm:pt modelId="{911DF1E3-A89D-4DFD-AE85-7307F302D85E}" type="pres">
      <dgm:prSet presAssocID="{9CC0CC2E-2D76-417F-BB4D-800100451301}" presName="text" presStyleLbl="fgAcc0" presStyleIdx="0" presStyleCnt="1" custLinFactNeighborX="-3999" custLinFactNeighborY="-18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D4BBC10-D3FC-4551-B2EF-FB32501409CD}" type="pres">
      <dgm:prSet presAssocID="{9CC0CC2E-2D76-417F-BB4D-800100451301}" presName="hierChild2" presStyleCnt="0"/>
      <dgm:spPr/>
    </dgm:pt>
    <dgm:pt modelId="{0F3CDD13-4BA3-481F-91FB-BDDAD3D18367}" type="pres">
      <dgm:prSet presAssocID="{BCBE6E12-6F95-4B87-829E-B9A4B53544BB}" presName="Name10" presStyleLbl="parChTrans1D2" presStyleIdx="0" presStyleCnt="1"/>
      <dgm:spPr/>
      <dgm:t>
        <a:bodyPr/>
        <a:lstStyle/>
        <a:p>
          <a:endParaRPr lang="es-PE"/>
        </a:p>
      </dgm:t>
    </dgm:pt>
    <dgm:pt modelId="{E03BDEB7-E8C7-4D4E-AE1E-30639A03FFC7}" type="pres">
      <dgm:prSet presAssocID="{9BF94EBA-AD42-40EA-A432-347850AA1317}" presName="hierRoot2" presStyleCnt="0"/>
      <dgm:spPr/>
    </dgm:pt>
    <dgm:pt modelId="{92F45D0A-7451-45F7-AAA0-8B4878EB212B}" type="pres">
      <dgm:prSet presAssocID="{9BF94EBA-AD42-40EA-A432-347850AA1317}" presName="composite2" presStyleCnt="0"/>
      <dgm:spPr/>
    </dgm:pt>
    <dgm:pt modelId="{133EC8D2-9248-4601-9933-9AA6E3023B74}" type="pres">
      <dgm:prSet presAssocID="{9BF94EBA-AD42-40EA-A432-347850AA1317}" presName="background2" presStyleLbl="node2" presStyleIdx="0" presStyleCnt="1"/>
      <dgm:spPr/>
    </dgm:pt>
    <dgm:pt modelId="{68F73ADB-7C9D-40BF-B8A3-64168EE8B456}" type="pres">
      <dgm:prSet presAssocID="{9BF94EBA-AD42-40EA-A432-347850AA1317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3D50681-A31C-48E3-A9BF-65F19B3213AA}" type="pres">
      <dgm:prSet presAssocID="{9BF94EBA-AD42-40EA-A432-347850AA1317}" presName="hierChild3" presStyleCnt="0"/>
      <dgm:spPr/>
    </dgm:pt>
    <dgm:pt modelId="{CB06CE26-7FD7-4615-B95B-5F968F684BF3}" type="pres">
      <dgm:prSet presAssocID="{91AA62EE-EC79-451D-847D-48A42CA7846F}" presName="Name17" presStyleLbl="parChTrans1D3" presStyleIdx="0" presStyleCnt="3"/>
      <dgm:spPr/>
      <dgm:t>
        <a:bodyPr/>
        <a:lstStyle/>
        <a:p>
          <a:endParaRPr lang="es-PE"/>
        </a:p>
      </dgm:t>
    </dgm:pt>
    <dgm:pt modelId="{E7A8DCEF-2DA6-46D3-A8F3-2B7584CF0CD5}" type="pres">
      <dgm:prSet presAssocID="{CB30727B-9A2C-4FD9-B916-56114D811EF0}" presName="hierRoot3" presStyleCnt="0"/>
      <dgm:spPr/>
    </dgm:pt>
    <dgm:pt modelId="{BE870ABD-049F-484B-9295-92AB10FBBFA8}" type="pres">
      <dgm:prSet presAssocID="{CB30727B-9A2C-4FD9-B916-56114D811EF0}" presName="composite3" presStyleCnt="0"/>
      <dgm:spPr/>
    </dgm:pt>
    <dgm:pt modelId="{CE621481-30FF-4DE2-9898-3A514C295F08}" type="pres">
      <dgm:prSet presAssocID="{CB30727B-9A2C-4FD9-B916-56114D811EF0}" presName="background3" presStyleLbl="node3" presStyleIdx="0" presStyleCnt="3"/>
      <dgm:spPr/>
      <dgm:t>
        <a:bodyPr/>
        <a:lstStyle/>
        <a:p>
          <a:endParaRPr lang="es-PE"/>
        </a:p>
      </dgm:t>
    </dgm:pt>
    <dgm:pt modelId="{B199B411-6B03-4314-A18C-F7F5C125F968}" type="pres">
      <dgm:prSet presAssocID="{CB30727B-9A2C-4FD9-B916-56114D811EF0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C1B8208-11CA-4AE3-9619-D1C4B5FB70D5}" type="pres">
      <dgm:prSet presAssocID="{CB30727B-9A2C-4FD9-B916-56114D811EF0}" presName="hierChild4" presStyleCnt="0"/>
      <dgm:spPr/>
    </dgm:pt>
    <dgm:pt modelId="{5AAA2EF8-C348-443D-B1E4-CF8C223774B6}" type="pres">
      <dgm:prSet presAssocID="{C1818257-3027-4064-8A43-EDC3E404BC79}" presName="Name17" presStyleLbl="parChTrans1D3" presStyleIdx="1" presStyleCnt="3"/>
      <dgm:spPr/>
      <dgm:t>
        <a:bodyPr/>
        <a:lstStyle/>
        <a:p>
          <a:endParaRPr lang="es-PE"/>
        </a:p>
      </dgm:t>
    </dgm:pt>
    <dgm:pt modelId="{1ED9D9B1-D8F3-4F69-9112-FA3EEFEC6915}" type="pres">
      <dgm:prSet presAssocID="{E4082503-E7E1-4F06-8D31-B1EF63AC4050}" presName="hierRoot3" presStyleCnt="0"/>
      <dgm:spPr/>
    </dgm:pt>
    <dgm:pt modelId="{76231F27-DE7A-4D1A-8419-6419541C420F}" type="pres">
      <dgm:prSet presAssocID="{E4082503-E7E1-4F06-8D31-B1EF63AC4050}" presName="composite3" presStyleCnt="0"/>
      <dgm:spPr/>
    </dgm:pt>
    <dgm:pt modelId="{DB6FC1D3-5A3F-46CB-967D-54E7071D9324}" type="pres">
      <dgm:prSet presAssocID="{E4082503-E7E1-4F06-8D31-B1EF63AC4050}" presName="background3" presStyleLbl="node3" presStyleIdx="1" presStyleCnt="3"/>
      <dgm:spPr/>
    </dgm:pt>
    <dgm:pt modelId="{F01148A1-F0E7-4E37-84BD-9AB95B970B4C}" type="pres">
      <dgm:prSet presAssocID="{E4082503-E7E1-4F06-8D31-B1EF63AC4050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50B39E3-3EC6-4612-9644-5ECE2C147D45}" type="pres">
      <dgm:prSet presAssocID="{E4082503-E7E1-4F06-8D31-B1EF63AC4050}" presName="hierChild4" presStyleCnt="0"/>
      <dgm:spPr/>
    </dgm:pt>
    <dgm:pt modelId="{1C46E430-5F6B-453F-B683-BB34DB18493B}" type="pres">
      <dgm:prSet presAssocID="{7FA91B27-E3DC-4C3A-B74D-B7CA34F6CFF1}" presName="Name17" presStyleLbl="parChTrans1D3" presStyleIdx="2" presStyleCnt="3"/>
      <dgm:spPr/>
      <dgm:t>
        <a:bodyPr/>
        <a:lstStyle/>
        <a:p>
          <a:endParaRPr lang="es-PE"/>
        </a:p>
      </dgm:t>
    </dgm:pt>
    <dgm:pt modelId="{FD9B458F-68A0-4FB0-A4F0-02D52C367C28}" type="pres">
      <dgm:prSet presAssocID="{E4E08F4A-A5FF-49C0-A965-6C7E379EF02E}" presName="hierRoot3" presStyleCnt="0"/>
      <dgm:spPr/>
    </dgm:pt>
    <dgm:pt modelId="{290F2C83-89BC-4385-BD8E-123A18396BFF}" type="pres">
      <dgm:prSet presAssocID="{E4E08F4A-A5FF-49C0-A965-6C7E379EF02E}" presName="composite3" presStyleCnt="0"/>
      <dgm:spPr/>
    </dgm:pt>
    <dgm:pt modelId="{26598DFE-C270-4EBA-8306-C0169F2E770F}" type="pres">
      <dgm:prSet presAssocID="{E4E08F4A-A5FF-49C0-A965-6C7E379EF02E}" presName="background3" presStyleLbl="node3" presStyleIdx="2" presStyleCnt="3"/>
      <dgm:spPr/>
    </dgm:pt>
    <dgm:pt modelId="{31180071-CD5F-4950-95D9-DE1ADDD4A7B8}" type="pres">
      <dgm:prSet presAssocID="{E4E08F4A-A5FF-49C0-A965-6C7E379EF02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4DCF804-E841-4580-BB29-F565B0794A6D}" type="pres">
      <dgm:prSet presAssocID="{E4E08F4A-A5FF-49C0-A965-6C7E379EF02E}" presName="hierChild4" presStyleCnt="0"/>
      <dgm:spPr/>
    </dgm:pt>
  </dgm:ptLst>
  <dgm:cxnLst>
    <dgm:cxn modelId="{6BEDB05D-1910-4914-BB0D-BDE67F1C02F7}" srcId="{9CC0CC2E-2D76-417F-BB4D-800100451301}" destId="{9BF94EBA-AD42-40EA-A432-347850AA1317}" srcOrd="0" destOrd="0" parTransId="{BCBE6E12-6F95-4B87-829E-B9A4B53544BB}" sibTransId="{8A606558-7A28-4CB2-B104-3E28D5557867}"/>
    <dgm:cxn modelId="{C6640210-66C7-4B03-904F-5D5A62531169}" srcId="{022C9E08-A0A5-4804-9B51-59ECB3B7D12F}" destId="{9CC0CC2E-2D76-417F-BB4D-800100451301}" srcOrd="0" destOrd="0" parTransId="{F1CDFB17-DD06-42F0-8152-FE5CDE519CC7}" sibTransId="{0E6FBA7F-19C9-4CCB-A809-53617D3F727E}"/>
    <dgm:cxn modelId="{F16F4B03-86C9-460D-B5A5-4BC8E3F962E1}" type="presOf" srcId="{91AA62EE-EC79-451D-847D-48A42CA7846F}" destId="{CB06CE26-7FD7-4615-B95B-5F968F684BF3}" srcOrd="0" destOrd="0" presId="urn:microsoft.com/office/officeart/2005/8/layout/hierarchy1"/>
    <dgm:cxn modelId="{F315E8BF-6125-4E2A-9142-96AEF7E68D21}" type="presOf" srcId="{022C9E08-A0A5-4804-9B51-59ECB3B7D12F}" destId="{8F6C3E04-9E5F-49A9-8F67-FF19EE213E53}" srcOrd="0" destOrd="0" presId="urn:microsoft.com/office/officeart/2005/8/layout/hierarchy1"/>
    <dgm:cxn modelId="{45C16BE8-2984-4038-B68E-BC15873E913E}" type="presOf" srcId="{7FA91B27-E3DC-4C3A-B74D-B7CA34F6CFF1}" destId="{1C46E430-5F6B-453F-B683-BB34DB18493B}" srcOrd="0" destOrd="0" presId="urn:microsoft.com/office/officeart/2005/8/layout/hierarchy1"/>
    <dgm:cxn modelId="{FFC110B0-BBC5-4B50-B18D-6E9CA4C1BB03}" srcId="{9BF94EBA-AD42-40EA-A432-347850AA1317}" destId="{CB30727B-9A2C-4FD9-B916-56114D811EF0}" srcOrd="0" destOrd="0" parTransId="{91AA62EE-EC79-451D-847D-48A42CA7846F}" sibTransId="{4A778BFF-1D30-4002-AAEA-8E6904FCF1A3}"/>
    <dgm:cxn modelId="{52A0E939-549F-4FEF-BFFB-1992D784E192}" type="presOf" srcId="{E4082503-E7E1-4F06-8D31-B1EF63AC4050}" destId="{F01148A1-F0E7-4E37-84BD-9AB95B970B4C}" srcOrd="0" destOrd="0" presId="urn:microsoft.com/office/officeart/2005/8/layout/hierarchy1"/>
    <dgm:cxn modelId="{78321141-EFDE-49B3-A395-2908DF61734E}" type="presOf" srcId="{BCBE6E12-6F95-4B87-829E-B9A4B53544BB}" destId="{0F3CDD13-4BA3-481F-91FB-BDDAD3D18367}" srcOrd="0" destOrd="0" presId="urn:microsoft.com/office/officeart/2005/8/layout/hierarchy1"/>
    <dgm:cxn modelId="{2E4E225A-647F-4B3B-B99E-8FFB87102B4A}" srcId="{9BF94EBA-AD42-40EA-A432-347850AA1317}" destId="{E4082503-E7E1-4F06-8D31-B1EF63AC4050}" srcOrd="1" destOrd="0" parTransId="{C1818257-3027-4064-8A43-EDC3E404BC79}" sibTransId="{E05EE959-0923-48DA-B9D2-C3423C3133A5}"/>
    <dgm:cxn modelId="{1B17C5CE-ED74-4D6C-AF0F-FF66CDB93EE9}" type="presOf" srcId="{9CC0CC2E-2D76-417F-BB4D-800100451301}" destId="{911DF1E3-A89D-4DFD-AE85-7307F302D85E}" srcOrd="0" destOrd="0" presId="urn:microsoft.com/office/officeart/2005/8/layout/hierarchy1"/>
    <dgm:cxn modelId="{27C63F86-F54B-4796-85A4-FD63778D6A93}" srcId="{9BF94EBA-AD42-40EA-A432-347850AA1317}" destId="{E4E08F4A-A5FF-49C0-A965-6C7E379EF02E}" srcOrd="2" destOrd="0" parTransId="{7FA91B27-E3DC-4C3A-B74D-B7CA34F6CFF1}" sibTransId="{BA59CBB9-9358-4302-BD7B-734DD232419A}"/>
    <dgm:cxn modelId="{8C2EC8D5-0EFB-4611-84E1-7F0AF6947E57}" type="presOf" srcId="{E4E08F4A-A5FF-49C0-A965-6C7E379EF02E}" destId="{31180071-CD5F-4950-95D9-DE1ADDD4A7B8}" srcOrd="0" destOrd="0" presId="urn:microsoft.com/office/officeart/2005/8/layout/hierarchy1"/>
    <dgm:cxn modelId="{F940ADDD-62A4-413B-BA83-308D58AC8B80}" type="presOf" srcId="{C1818257-3027-4064-8A43-EDC3E404BC79}" destId="{5AAA2EF8-C348-443D-B1E4-CF8C223774B6}" srcOrd="0" destOrd="0" presId="urn:microsoft.com/office/officeart/2005/8/layout/hierarchy1"/>
    <dgm:cxn modelId="{C6D55A59-D3F4-4516-B369-6CC987C79BE8}" type="presOf" srcId="{CB30727B-9A2C-4FD9-B916-56114D811EF0}" destId="{B199B411-6B03-4314-A18C-F7F5C125F968}" srcOrd="0" destOrd="0" presId="urn:microsoft.com/office/officeart/2005/8/layout/hierarchy1"/>
    <dgm:cxn modelId="{68C7D97E-93EB-494B-9005-39F2F3F6E78A}" type="presOf" srcId="{9BF94EBA-AD42-40EA-A432-347850AA1317}" destId="{68F73ADB-7C9D-40BF-B8A3-64168EE8B456}" srcOrd="0" destOrd="0" presId="urn:microsoft.com/office/officeart/2005/8/layout/hierarchy1"/>
    <dgm:cxn modelId="{B2583F37-5BBE-41F6-B9FF-9DE099D5AF76}" type="presParOf" srcId="{8F6C3E04-9E5F-49A9-8F67-FF19EE213E53}" destId="{86277267-D3B8-496D-A627-B2B84061D083}" srcOrd="0" destOrd="0" presId="urn:microsoft.com/office/officeart/2005/8/layout/hierarchy1"/>
    <dgm:cxn modelId="{0337A31F-153B-4A6C-9B5F-C04BD3BF39B7}" type="presParOf" srcId="{86277267-D3B8-496D-A627-B2B84061D083}" destId="{FB722FEA-BD48-4590-9A97-53E63D3F7199}" srcOrd="0" destOrd="0" presId="urn:microsoft.com/office/officeart/2005/8/layout/hierarchy1"/>
    <dgm:cxn modelId="{42C9E4B3-3C19-4531-BADA-BC41BF1308B5}" type="presParOf" srcId="{FB722FEA-BD48-4590-9A97-53E63D3F7199}" destId="{549C8821-C50C-4C8E-8661-A0AB10A60BF6}" srcOrd="0" destOrd="0" presId="urn:microsoft.com/office/officeart/2005/8/layout/hierarchy1"/>
    <dgm:cxn modelId="{648F5C2E-6485-4295-979F-14E924A49AB5}" type="presParOf" srcId="{FB722FEA-BD48-4590-9A97-53E63D3F7199}" destId="{911DF1E3-A89D-4DFD-AE85-7307F302D85E}" srcOrd="1" destOrd="0" presId="urn:microsoft.com/office/officeart/2005/8/layout/hierarchy1"/>
    <dgm:cxn modelId="{609EB60C-8961-4227-BA65-BE6DF703E1C0}" type="presParOf" srcId="{86277267-D3B8-496D-A627-B2B84061D083}" destId="{BD4BBC10-D3FC-4551-B2EF-FB32501409CD}" srcOrd="1" destOrd="0" presId="urn:microsoft.com/office/officeart/2005/8/layout/hierarchy1"/>
    <dgm:cxn modelId="{7A0D645D-FE95-4DE6-92F1-1E6C375CB2FA}" type="presParOf" srcId="{BD4BBC10-D3FC-4551-B2EF-FB32501409CD}" destId="{0F3CDD13-4BA3-481F-91FB-BDDAD3D18367}" srcOrd="0" destOrd="0" presId="urn:microsoft.com/office/officeart/2005/8/layout/hierarchy1"/>
    <dgm:cxn modelId="{85F78D46-B1E1-4433-A822-09548B8EC78C}" type="presParOf" srcId="{BD4BBC10-D3FC-4551-B2EF-FB32501409CD}" destId="{E03BDEB7-E8C7-4D4E-AE1E-30639A03FFC7}" srcOrd="1" destOrd="0" presId="urn:microsoft.com/office/officeart/2005/8/layout/hierarchy1"/>
    <dgm:cxn modelId="{561C4983-5CC0-40D9-AE6C-AF89CA0A5B86}" type="presParOf" srcId="{E03BDEB7-E8C7-4D4E-AE1E-30639A03FFC7}" destId="{92F45D0A-7451-45F7-AAA0-8B4878EB212B}" srcOrd="0" destOrd="0" presId="urn:microsoft.com/office/officeart/2005/8/layout/hierarchy1"/>
    <dgm:cxn modelId="{A2123C38-AEF1-4E3C-B2C7-213E9721348D}" type="presParOf" srcId="{92F45D0A-7451-45F7-AAA0-8B4878EB212B}" destId="{133EC8D2-9248-4601-9933-9AA6E3023B74}" srcOrd="0" destOrd="0" presId="urn:microsoft.com/office/officeart/2005/8/layout/hierarchy1"/>
    <dgm:cxn modelId="{DC9CBD7C-398B-4F29-99E9-F6F2FBC2D2B7}" type="presParOf" srcId="{92F45D0A-7451-45F7-AAA0-8B4878EB212B}" destId="{68F73ADB-7C9D-40BF-B8A3-64168EE8B456}" srcOrd="1" destOrd="0" presId="urn:microsoft.com/office/officeart/2005/8/layout/hierarchy1"/>
    <dgm:cxn modelId="{00900E30-5AF0-4671-9048-9EC179C411C3}" type="presParOf" srcId="{E03BDEB7-E8C7-4D4E-AE1E-30639A03FFC7}" destId="{43D50681-A31C-48E3-A9BF-65F19B3213AA}" srcOrd="1" destOrd="0" presId="urn:microsoft.com/office/officeart/2005/8/layout/hierarchy1"/>
    <dgm:cxn modelId="{86685A7E-06F7-4BBB-9EC5-7D4EFE86BE0F}" type="presParOf" srcId="{43D50681-A31C-48E3-A9BF-65F19B3213AA}" destId="{CB06CE26-7FD7-4615-B95B-5F968F684BF3}" srcOrd="0" destOrd="0" presId="urn:microsoft.com/office/officeart/2005/8/layout/hierarchy1"/>
    <dgm:cxn modelId="{9AF9F96D-C176-4061-81D8-0611ACBE4C31}" type="presParOf" srcId="{43D50681-A31C-48E3-A9BF-65F19B3213AA}" destId="{E7A8DCEF-2DA6-46D3-A8F3-2B7584CF0CD5}" srcOrd="1" destOrd="0" presId="urn:microsoft.com/office/officeart/2005/8/layout/hierarchy1"/>
    <dgm:cxn modelId="{7034C864-65D8-40ED-98E6-8E3DCA5BE963}" type="presParOf" srcId="{E7A8DCEF-2DA6-46D3-A8F3-2B7584CF0CD5}" destId="{BE870ABD-049F-484B-9295-92AB10FBBFA8}" srcOrd="0" destOrd="0" presId="urn:microsoft.com/office/officeart/2005/8/layout/hierarchy1"/>
    <dgm:cxn modelId="{75F94811-2D64-4E6F-9D4C-B6F7058BAB57}" type="presParOf" srcId="{BE870ABD-049F-484B-9295-92AB10FBBFA8}" destId="{CE621481-30FF-4DE2-9898-3A514C295F08}" srcOrd="0" destOrd="0" presId="urn:microsoft.com/office/officeart/2005/8/layout/hierarchy1"/>
    <dgm:cxn modelId="{FB17B768-DE0B-4009-9B59-7E7318AA1745}" type="presParOf" srcId="{BE870ABD-049F-484B-9295-92AB10FBBFA8}" destId="{B199B411-6B03-4314-A18C-F7F5C125F968}" srcOrd="1" destOrd="0" presId="urn:microsoft.com/office/officeart/2005/8/layout/hierarchy1"/>
    <dgm:cxn modelId="{5E014D49-C69B-43EE-B4C8-3A80546CED77}" type="presParOf" srcId="{E7A8DCEF-2DA6-46D3-A8F3-2B7584CF0CD5}" destId="{BC1B8208-11CA-4AE3-9619-D1C4B5FB70D5}" srcOrd="1" destOrd="0" presId="urn:microsoft.com/office/officeart/2005/8/layout/hierarchy1"/>
    <dgm:cxn modelId="{1FE45704-A727-4089-9820-8732A6A8AD4A}" type="presParOf" srcId="{43D50681-A31C-48E3-A9BF-65F19B3213AA}" destId="{5AAA2EF8-C348-443D-B1E4-CF8C223774B6}" srcOrd="2" destOrd="0" presId="urn:microsoft.com/office/officeart/2005/8/layout/hierarchy1"/>
    <dgm:cxn modelId="{61CBA1B1-E4C2-420A-A15F-F420ACBD3520}" type="presParOf" srcId="{43D50681-A31C-48E3-A9BF-65F19B3213AA}" destId="{1ED9D9B1-D8F3-4F69-9112-FA3EEFEC6915}" srcOrd="3" destOrd="0" presId="urn:microsoft.com/office/officeart/2005/8/layout/hierarchy1"/>
    <dgm:cxn modelId="{64301759-C5B2-4619-8BF9-622E60DF6639}" type="presParOf" srcId="{1ED9D9B1-D8F3-4F69-9112-FA3EEFEC6915}" destId="{76231F27-DE7A-4D1A-8419-6419541C420F}" srcOrd="0" destOrd="0" presId="urn:microsoft.com/office/officeart/2005/8/layout/hierarchy1"/>
    <dgm:cxn modelId="{1D03E11E-BE9B-4DE3-AD11-1824FFBEA859}" type="presParOf" srcId="{76231F27-DE7A-4D1A-8419-6419541C420F}" destId="{DB6FC1D3-5A3F-46CB-967D-54E7071D9324}" srcOrd="0" destOrd="0" presId="urn:microsoft.com/office/officeart/2005/8/layout/hierarchy1"/>
    <dgm:cxn modelId="{F948F6CC-2CB7-4A67-A382-81CD0F76F13C}" type="presParOf" srcId="{76231F27-DE7A-4D1A-8419-6419541C420F}" destId="{F01148A1-F0E7-4E37-84BD-9AB95B970B4C}" srcOrd="1" destOrd="0" presId="urn:microsoft.com/office/officeart/2005/8/layout/hierarchy1"/>
    <dgm:cxn modelId="{BBDB91CD-FCAD-4E73-96E8-FA5F1928F254}" type="presParOf" srcId="{1ED9D9B1-D8F3-4F69-9112-FA3EEFEC6915}" destId="{050B39E3-3EC6-4612-9644-5ECE2C147D45}" srcOrd="1" destOrd="0" presId="urn:microsoft.com/office/officeart/2005/8/layout/hierarchy1"/>
    <dgm:cxn modelId="{95BB0354-0AB8-41EC-AA50-924B348AE1DE}" type="presParOf" srcId="{43D50681-A31C-48E3-A9BF-65F19B3213AA}" destId="{1C46E430-5F6B-453F-B683-BB34DB18493B}" srcOrd="4" destOrd="0" presId="urn:microsoft.com/office/officeart/2005/8/layout/hierarchy1"/>
    <dgm:cxn modelId="{CD142DED-E407-4385-AFA8-5960968EE87B}" type="presParOf" srcId="{43D50681-A31C-48E3-A9BF-65F19B3213AA}" destId="{FD9B458F-68A0-4FB0-A4F0-02D52C367C28}" srcOrd="5" destOrd="0" presId="urn:microsoft.com/office/officeart/2005/8/layout/hierarchy1"/>
    <dgm:cxn modelId="{0FB60C49-CEAE-402B-8E0D-753D272B1509}" type="presParOf" srcId="{FD9B458F-68A0-4FB0-A4F0-02D52C367C28}" destId="{290F2C83-89BC-4385-BD8E-123A18396BFF}" srcOrd="0" destOrd="0" presId="urn:microsoft.com/office/officeart/2005/8/layout/hierarchy1"/>
    <dgm:cxn modelId="{B05A8B08-98C1-4261-9FB3-9989310DF706}" type="presParOf" srcId="{290F2C83-89BC-4385-BD8E-123A18396BFF}" destId="{26598DFE-C270-4EBA-8306-C0169F2E770F}" srcOrd="0" destOrd="0" presId="urn:microsoft.com/office/officeart/2005/8/layout/hierarchy1"/>
    <dgm:cxn modelId="{A971DB3E-45AD-4491-A4AC-3600E66C0352}" type="presParOf" srcId="{290F2C83-89BC-4385-BD8E-123A18396BFF}" destId="{31180071-CD5F-4950-95D9-DE1ADDD4A7B8}" srcOrd="1" destOrd="0" presId="urn:microsoft.com/office/officeart/2005/8/layout/hierarchy1"/>
    <dgm:cxn modelId="{752A772A-1AB1-41EB-83CD-6E8569556207}" type="presParOf" srcId="{FD9B458F-68A0-4FB0-A4F0-02D52C367C28}" destId="{74DCF804-E841-4580-BB29-F565B0794A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2C9E08-A0A5-4804-9B51-59ECB3B7D12F}" type="doc">
      <dgm:prSet loTypeId="urn:microsoft.com/office/officeart/2005/8/layout/hierarchy1" loCatId="hierarchy" qsTypeId="urn:microsoft.com/office/officeart/2005/8/quickstyle/3d4" qsCatId="3D" csTypeId="urn:microsoft.com/office/officeart/2005/8/colors/accent2_1" csCatId="accent2" phldr="1"/>
      <dgm:spPr/>
      <dgm:t>
        <a:bodyPr/>
        <a:lstStyle/>
        <a:p>
          <a:endParaRPr lang="es-PE"/>
        </a:p>
      </dgm:t>
    </dgm:pt>
    <dgm:pt modelId="{9BF94EBA-AD42-40EA-A432-347850AA1317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s-PE" dirty="0" smtClean="0"/>
            <a:t>Equipo de Mejora de Procesos </a:t>
          </a:r>
          <a:endParaRPr lang="es-PE" dirty="0"/>
        </a:p>
      </dgm:t>
    </dgm:pt>
    <dgm:pt modelId="{BCBE6E12-6F95-4B87-829E-B9A4B53544BB}" type="parTrans" cxnId="{6BEDB05D-1910-4914-BB0D-BDE67F1C02F7}">
      <dgm:prSet/>
      <dgm:spPr/>
      <dgm:t>
        <a:bodyPr/>
        <a:lstStyle/>
        <a:p>
          <a:endParaRPr lang="es-PE"/>
        </a:p>
      </dgm:t>
    </dgm:pt>
    <dgm:pt modelId="{8A606558-7A28-4CB2-B104-3E28D5557867}" type="sibTrans" cxnId="{6BEDB05D-1910-4914-BB0D-BDE67F1C02F7}">
      <dgm:prSet/>
      <dgm:spPr/>
      <dgm:t>
        <a:bodyPr/>
        <a:lstStyle/>
        <a:p>
          <a:endParaRPr lang="es-PE"/>
        </a:p>
      </dgm:t>
    </dgm:pt>
    <dgm:pt modelId="{CB30727B-9A2C-4FD9-B916-56114D811EF0}">
      <dgm:prSet phldrT="[Text]"/>
      <dgm:spPr/>
      <dgm:t>
        <a:bodyPr/>
        <a:lstStyle/>
        <a:p>
          <a:r>
            <a:rPr lang="es-PE" dirty="0" smtClean="0"/>
            <a:t>Equipo Técnico de Trabajo 1</a:t>
          </a:r>
          <a:endParaRPr lang="es-PE" dirty="0"/>
        </a:p>
      </dgm:t>
    </dgm:pt>
    <dgm:pt modelId="{91AA62EE-EC79-451D-847D-48A42CA7846F}" type="parTrans" cxnId="{FFC110B0-BBC5-4B50-B18D-6E9CA4C1BB03}">
      <dgm:prSet/>
      <dgm:spPr/>
      <dgm:t>
        <a:bodyPr/>
        <a:lstStyle/>
        <a:p>
          <a:endParaRPr lang="es-PE"/>
        </a:p>
      </dgm:t>
    </dgm:pt>
    <dgm:pt modelId="{4A778BFF-1D30-4002-AAEA-8E6904FCF1A3}" type="sibTrans" cxnId="{FFC110B0-BBC5-4B50-B18D-6E9CA4C1BB03}">
      <dgm:prSet/>
      <dgm:spPr/>
      <dgm:t>
        <a:bodyPr/>
        <a:lstStyle/>
        <a:p>
          <a:endParaRPr lang="es-PE"/>
        </a:p>
      </dgm:t>
    </dgm:pt>
    <dgm:pt modelId="{E4082503-E7E1-4F06-8D31-B1EF63AC4050}">
      <dgm:prSet phldrT="[Text]"/>
      <dgm:spPr/>
      <dgm:t>
        <a:bodyPr/>
        <a:lstStyle/>
        <a:p>
          <a:r>
            <a:rPr lang="es-PE" dirty="0" smtClean="0"/>
            <a:t>Equipo Técnico de Trabajo 2</a:t>
          </a:r>
          <a:endParaRPr lang="es-PE" dirty="0"/>
        </a:p>
      </dgm:t>
    </dgm:pt>
    <dgm:pt modelId="{C1818257-3027-4064-8A43-EDC3E404BC79}" type="parTrans" cxnId="{2E4E225A-647F-4B3B-B99E-8FFB87102B4A}">
      <dgm:prSet/>
      <dgm:spPr/>
      <dgm:t>
        <a:bodyPr/>
        <a:lstStyle/>
        <a:p>
          <a:endParaRPr lang="es-PE"/>
        </a:p>
      </dgm:t>
    </dgm:pt>
    <dgm:pt modelId="{E05EE959-0923-48DA-B9D2-C3423C3133A5}" type="sibTrans" cxnId="{2E4E225A-647F-4B3B-B99E-8FFB87102B4A}">
      <dgm:prSet/>
      <dgm:spPr/>
      <dgm:t>
        <a:bodyPr/>
        <a:lstStyle/>
        <a:p>
          <a:endParaRPr lang="es-PE"/>
        </a:p>
      </dgm:t>
    </dgm:pt>
    <dgm:pt modelId="{E4E08F4A-A5FF-49C0-A965-6C7E379EF02E}">
      <dgm:prSet phldrT="[Text]"/>
      <dgm:spPr/>
      <dgm:t>
        <a:bodyPr/>
        <a:lstStyle/>
        <a:p>
          <a:r>
            <a:rPr lang="es-PE" dirty="0" smtClean="0"/>
            <a:t>Equipo Técnico de Trabajo 3</a:t>
          </a:r>
          <a:endParaRPr lang="es-PE" dirty="0"/>
        </a:p>
      </dgm:t>
    </dgm:pt>
    <dgm:pt modelId="{7FA91B27-E3DC-4C3A-B74D-B7CA34F6CFF1}" type="parTrans" cxnId="{27C63F86-F54B-4796-85A4-FD63778D6A93}">
      <dgm:prSet/>
      <dgm:spPr/>
      <dgm:t>
        <a:bodyPr/>
        <a:lstStyle/>
        <a:p>
          <a:endParaRPr lang="es-PE"/>
        </a:p>
      </dgm:t>
    </dgm:pt>
    <dgm:pt modelId="{BA59CBB9-9358-4302-BD7B-734DD232419A}" type="sibTrans" cxnId="{27C63F86-F54B-4796-85A4-FD63778D6A93}">
      <dgm:prSet/>
      <dgm:spPr/>
      <dgm:t>
        <a:bodyPr/>
        <a:lstStyle/>
        <a:p>
          <a:endParaRPr lang="es-PE"/>
        </a:p>
      </dgm:t>
    </dgm:pt>
    <dgm:pt modelId="{9CC0CC2E-2D76-417F-BB4D-800100451301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dirty="0" smtClean="0"/>
            <a:t>Comité Ejecutivo de Mejora</a:t>
          </a:r>
          <a:endParaRPr lang="es-PE" dirty="0"/>
        </a:p>
      </dgm:t>
    </dgm:pt>
    <dgm:pt modelId="{F1CDFB17-DD06-42F0-8152-FE5CDE519CC7}" type="parTrans" cxnId="{C6640210-66C7-4B03-904F-5D5A62531169}">
      <dgm:prSet/>
      <dgm:spPr/>
      <dgm:t>
        <a:bodyPr/>
        <a:lstStyle/>
        <a:p>
          <a:endParaRPr lang="es-PE"/>
        </a:p>
      </dgm:t>
    </dgm:pt>
    <dgm:pt modelId="{0E6FBA7F-19C9-4CCB-A809-53617D3F727E}" type="sibTrans" cxnId="{C6640210-66C7-4B03-904F-5D5A62531169}">
      <dgm:prSet/>
      <dgm:spPr/>
      <dgm:t>
        <a:bodyPr/>
        <a:lstStyle/>
        <a:p>
          <a:endParaRPr lang="es-PE"/>
        </a:p>
      </dgm:t>
    </dgm:pt>
    <dgm:pt modelId="{8F6C3E04-9E5F-49A9-8F67-FF19EE213E53}" type="pres">
      <dgm:prSet presAssocID="{022C9E08-A0A5-4804-9B51-59ECB3B7D1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86277267-D3B8-496D-A627-B2B84061D083}" type="pres">
      <dgm:prSet presAssocID="{9CC0CC2E-2D76-417F-BB4D-800100451301}" presName="hierRoot1" presStyleCnt="0"/>
      <dgm:spPr/>
    </dgm:pt>
    <dgm:pt modelId="{FB722FEA-BD48-4590-9A97-53E63D3F7199}" type="pres">
      <dgm:prSet presAssocID="{9CC0CC2E-2D76-417F-BB4D-800100451301}" presName="composite" presStyleCnt="0"/>
      <dgm:spPr/>
    </dgm:pt>
    <dgm:pt modelId="{549C8821-C50C-4C8E-8661-A0AB10A60BF6}" type="pres">
      <dgm:prSet presAssocID="{9CC0CC2E-2D76-417F-BB4D-800100451301}" presName="background" presStyleLbl="node0" presStyleIdx="0" presStyleCnt="1"/>
      <dgm:spPr/>
    </dgm:pt>
    <dgm:pt modelId="{911DF1E3-A89D-4DFD-AE85-7307F302D85E}" type="pres">
      <dgm:prSet presAssocID="{9CC0CC2E-2D76-417F-BB4D-800100451301}" presName="text" presStyleLbl="fgAcc0" presStyleIdx="0" presStyleCnt="1" custLinFactNeighborX="-3999" custLinFactNeighborY="-18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D4BBC10-D3FC-4551-B2EF-FB32501409CD}" type="pres">
      <dgm:prSet presAssocID="{9CC0CC2E-2D76-417F-BB4D-800100451301}" presName="hierChild2" presStyleCnt="0"/>
      <dgm:spPr/>
    </dgm:pt>
    <dgm:pt modelId="{0F3CDD13-4BA3-481F-91FB-BDDAD3D18367}" type="pres">
      <dgm:prSet presAssocID="{BCBE6E12-6F95-4B87-829E-B9A4B53544BB}" presName="Name10" presStyleLbl="parChTrans1D2" presStyleIdx="0" presStyleCnt="1"/>
      <dgm:spPr/>
      <dgm:t>
        <a:bodyPr/>
        <a:lstStyle/>
        <a:p>
          <a:endParaRPr lang="es-PE"/>
        </a:p>
      </dgm:t>
    </dgm:pt>
    <dgm:pt modelId="{E03BDEB7-E8C7-4D4E-AE1E-30639A03FFC7}" type="pres">
      <dgm:prSet presAssocID="{9BF94EBA-AD42-40EA-A432-347850AA1317}" presName="hierRoot2" presStyleCnt="0"/>
      <dgm:spPr/>
    </dgm:pt>
    <dgm:pt modelId="{92F45D0A-7451-45F7-AAA0-8B4878EB212B}" type="pres">
      <dgm:prSet presAssocID="{9BF94EBA-AD42-40EA-A432-347850AA1317}" presName="composite2" presStyleCnt="0"/>
      <dgm:spPr/>
    </dgm:pt>
    <dgm:pt modelId="{133EC8D2-9248-4601-9933-9AA6E3023B74}" type="pres">
      <dgm:prSet presAssocID="{9BF94EBA-AD42-40EA-A432-347850AA1317}" presName="background2" presStyleLbl="node2" presStyleIdx="0" presStyleCnt="1"/>
      <dgm:spPr/>
    </dgm:pt>
    <dgm:pt modelId="{68F73ADB-7C9D-40BF-B8A3-64168EE8B456}" type="pres">
      <dgm:prSet presAssocID="{9BF94EBA-AD42-40EA-A432-347850AA1317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3D50681-A31C-48E3-A9BF-65F19B3213AA}" type="pres">
      <dgm:prSet presAssocID="{9BF94EBA-AD42-40EA-A432-347850AA1317}" presName="hierChild3" presStyleCnt="0"/>
      <dgm:spPr/>
    </dgm:pt>
    <dgm:pt modelId="{CB06CE26-7FD7-4615-B95B-5F968F684BF3}" type="pres">
      <dgm:prSet presAssocID="{91AA62EE-EC79-451D-847D-48A42CA7846F}" presName="Name17" presStyleLbl="parChTrans1D3" presStyleIdx="0" presStyleCnt="3"/>
      <dgm:spPr/>
      <dgm:t>
        <a:bodyPr/>
        <a:lstStyle/>
        <a:p>
          <a:endParaRPr lang="es-PE"/>
        </a:p>
      </dgm:t>
    </dgm:pt>
    <dgm:pt modelId="{E7A8DCEF-2DA6-46D3-A8F3-2B7584CF0CD5}" type="pres">
      <dgm:prSet presAssocID="{CB30727B-9A2C-4FD9-B916-56114D811EF0}" presName="hierRoot3" presStyleCnt="0"/>
      <dgm:spPr/>
    </dgm:pt>
    <dgm:pt modelId="{BE870ABD-049F-484B-9295-92AB10FBBFA8}" type="pres">
      <dgm:prSet presAssocID="{CB30727B-9A2C-4FD9-B916-56114D811EF0}" presName="composite3" presStyleCnt="0"/>
      <dgm:spPr/>
    </dgm:pt>
    <dgm:pt modelId="{CE621481-30FF-4DE2-9898-3A514C295F08}" type="pres">
      <dgm:prSet presAssocID="{CB30727B-9A2C-4FD9-B916-56114D811EF0}" presName="background3" presStyleLbl="node3" presStyleIdx="0" presStyleCnt="3"/>
      <dgm:spPr/>
      <dgm:t>
        <a:bodyPr/>
        <a:lstStyle/>
        <a:p>
          <a:endParaRPr lang="es-PE"/>
        </a:p>
      </dgm:t>
    </dgm:pt>
    <dgm:pt modelId="{B199B411-6B03-4314-A18C-F7F5C125F968}" type="pres">
      <dgm:prSet presAssocID="{CB30727B-9A2C-4FD9-B916-56114D811EF0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C1B8208-11CA-4AE3-9619-D1C4B5FB70D5}" type="pres">
      <dgm:prSet presAssocID="{CB30727B-9A2C-4FD9-B916-56114D811EF0}" presName="hierChild4" presStyleCnt="0"/>
      <dgm:spPr/>
    </dgm:pt>
    <dgm:pt modelId="{5AAA2EF8-C348-443D-B1E4-CF8C223774B6}" type="pres">
      <dgm:prSet presAssocID="{C1818257-3027-4064-8A43-EDC3E404BC79}" presName="Name17" presStyleLbl="parChTrans1D3" presStyleIdx="1" presStyleCnt="3"/>
      <dgm:spPr/>
      <dgm:t>
        <a:bodyPr/>
        <a:lstStyle/>
        <a:p>
          <a:endParaRPr lang="es-PE"/>
        </a:p>
      </dgm:t>
    </dgm:pt>
    <dgm:pt modelId="{1ED9D9B1-D8F3-4F69-9112-FA3EEFEC6915}" type="pres">
      <dgm:prSet presAssocID="{E4082503-E7E1-4F06-8D31-B1EF63AC4050}" presName="hierRoot3" presStyleCnt="0"/>
      <dgm:spPr/>
    </dgm:pt>
    <dgm:pt modelId="{76231F27-DE7A-4D1A-8419-6419541C420F}" type="pres">
      <dgm:prSet presAssocID="{E4082503-E7E1-4F06-8D31-B1EF63AC4050}" presName="composite3" presStyleCnt="0"/>
      <dgm:spPr/>
    </dgm:pt>
    <dgm:pt modelId="{DB6FC1D3-5A3F-46CB-967D-54E7071D9324}" type="pres">
      <dgm:prSet presAssocID="{E4082503-E7E1-4F06-8D31-B1EF63AC4050}" presName="background3" presStyleLbl="node3" presStyleIdx="1" presStyleCnt="3"/>
      <dgm:spPr/>
    </dgm:pt>
    <dgm:pt modelId="{F01148A1-F0E7-4E37-84BD-9AB95B970B4C}" type="pres">
      <dgm:prSet presAssocID="{E4082503-E7E1-4F06-8D31-B1EF63AC4050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50B39E3-3EC6-4612-9644-5ECE2C147D45}" type="pres">
      <dgm:prSet presAssocID="{E4082503-E7E1-4F06-8D31-B1EF63AC4050}" presName="hierChild4" presStyleCnt="0"/>
      <dgm:spPr/>
    </dgm:pt>
    <dgm:pt modelId="{1C46E430-5F6B-453F-B683-BB34DB18493B}" type="pres">
      <dgm:prSet presAssocID="{7FA91B27-E3DC-4C3A-B74D-B7CA34F6CFF1}" presName="Name17" presStyleLbl="parChTrans1D3" presStyleIdx="2" presStyleCnt="3"/>
      <dgm:spPr/>
      <dgm:t>
        <a:bodyPr/>
        <a:lstStyle/>
        <a:p>
          <a:endParaRPr lang="es-PE"/>
        </a:p>
      </dgm:t>
    </dgm:pt>
    <dgm:pt modelId="{FD9B458F-68A0-4FB0-A4F0-02D52C367C28}" type="pres">
      <dgm:prSet presAssocID="{E4E08F4A-A5FF-49C0-A965-6C7E379EF02E}" presName="hierRoot3" presStyleCnt="0"/>
      <dgm:spPr/>
    </dgm:pt>
    <dgm:pt modelId="{290F2C83-89BC-4385-BD8E-123A18396BFF}" type="pres">
      <dgm:prSet presAssocID="{E4E08F4A-A5FF-49C0-A965-6C7E379EF02E}" presName="composite3" presStyleCnt="0"/>
      <dgm:spPr/>
    </dgm:pt>
    <dgm:pt modelId="{26598DFE-C270-4EBA-8306-C0169F2E770F}" type="pres">
      <dgm:prSet presAssocID="{E4E08F4A-A5FF-49C0-A965-6C7E379EF02E}" presName="background3" presStyleLbl="node3" presStyleIdx="2" presStyleCnt="3"/>
      <dgm:spPr/>
    </dgm:pt>
    <dgm:pt modelId="{31180071-CD5F-4950-95D9-DE1ADDD4A7B8}" type="pres">
      <dgm:prSet presAssocID="{E4E08F4A-A5FF-49C0-A965-6C7E379EF02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4DCF804-E841-4580-BB29-F565B0794A6D}" type="pres">
      <dgm:prSet presAssocID="{E4E08F4A-A5FF-49C0-A965-6C7E379EF02E}" presName="hierChild4" presStyleCnt="0"/>
      <dgm:spPr/>
    </dgm:pt>
  </dgm:ptLst>
  <dgm:cxnLst>
    <dgm:cxn modelId="{718711EB-C7C7-4C08-ACAD-BC1AF9F69136}" type="presOf" srcId="{7FA91B27-E3DC-4C3A-B74D-B7CA34F6CFF1}" destId="{1C46E430-5F6B-453F-B683-BB34DB18493B}" srcOrd="0" destOrd="0" presId="urn:microsoft.com/office/officeart/2005/8/layout/hierarchy1"/>
    <dgm:cxn modelId="{66EFD068-87DB-40E0-A3B2-0790F37296D4}" type="presOf" srcId="{022C9E08-A0A5-4804-9B51-59ECB3B7D12F}" destId="{8F6C3E04-9E5F-49A9-8F67-FF19EE213E53}" srcOrd="0" destOrd="0" presId="urn:microsoft.com/office/officeart/2005/8/layout/hierarchy1"/>
    <dgm:cxn modelId="{45902CED-6F1E-4CBE-BDE4-CF1DC01575ED}" type="presOf" srcId="{9BF94EBA-AD42-40EA-A432-347850AA1317}" destId="{68F73ADB-7C9D-40BF-B8A3-64168EE8B456}" srcOrd="0" destOrd="0" presId="urn:microsoft.com/office/officeart/2005/8/layout/hierarchy1"/>
    <dgm:cxn modelId="{27C63F86-F54B-4796-85A4-FD63778D6A93}" srcId="{9BF94EBA-AD42-40EA-A432-347850AA1317}" destId="{E4E08F4A-A5FF-49C0-A965-6C7E379EF02E}" srcOrd="2" destOrd="0" parTransId="{7FA91B27-E3DC-4C3A-B74D-B7CA34F6CFF1}" sibTransId="{BA59CBB9-9358-4302-BD7B-734DD232419A}"/>
    <dgm:cxn modelId="{FFC110B0-BBC5-4B50-B18D-6E9CA4C1BB03}" srcId="{9BF94EBA-AD42-40EA-A432-347850AA1317}" destId="{CB30727B-9A2C-4FD9-B916-56114D811EF0}" srcOrd="0" destOrd="0" parTransId="{91AA62EE-EC79-451D-847D-48A42CA7846F}" sibTransId="{4A778BFF-1D30-4002-AAEA-8E6904FCF1A3}"/>
    <dgm:cxn modelId="{2E4E225A-647F-4B3B-B99E-8FFB87102B4A}" srcId="{9BF94EBA-AD42-40EA-A432-347850AA1317}" destId="{E4082503-E7E1-4F06-8D31-B1EF63AC4050}" srcOrd="1" destOrd="0" parTransId="{C1818257-3027-4064-8A43-EDC3E404BC79}" sibTransId="{E05EE959-0923-48DA-B9D2-C3423C3133A5}"/>
    <dgm:cxn modelId="{F570466B-CFF6-42DD-8F9A-0C8362DF3EB2}" type="presOf" srcId="{BCBE6E12-6F95-4B87-829E-B9A4B53544BB}" destId="{0F3CDD13-4BA3-481F-91FB-BDDAD3D18367}" srcOrd="0" destOrd="0" presId="urn:microsoft.com/office/officeart/2005/8/layout/hierarchy1"/>
    <dgm:cxn modelId="{C6640210-66C7-4B03-904F-5D5A62531169}" srcId="{022C9E08-A0A5-4804-9B51-59ECB3B7D12F}" destId="{9CC0CC2E-2D76-417F-BB4D-800100451301}" srcOrd="0" destOrd="0" parTransId="{F1CDFB17-DD06-42F0-8152-FE5CDE519CC7}" sibTransId="{0E6FBA7F-19C9-4CCB-A809-53617D3F727E}"/>
    <dgm:cxn modelId="{D88FF654-FD23-4412-86FE-1F535E22073A}" type="presOf" srcId="{E4E08F4A-A5FF-49C0-A965-6C7E379EF02E}" destId="{31180071-CD5F-4950-95D9-DE1ADDD4A7B8}" srcOrd="0" destOrd="0" presId="urn:microsoft.com/office/officeart/2005/8/layout/hierarchy1"/>
    <dgm:cxn modelId="{6BEDB05D-1910-4914-BB0D-BDE67F1C02F7}" srcId="{9CC0CC2E-2D76-417F-BB4D-800100451301}" destId="{9BF94EBA-AD42-40EA-A432-347850AA1317}" srcOrd="0" destOrd="0" parTransId="{BCBE6E12-6F95-4B87-829E-B9A4B53544BB}" sibTransId="{8A606558-7A28-4CB2-B104-3E28D5557867}"/>
    <dgm:cxn modelId="{D3DE88F7-DFFE-4A53-AF32-76AAD90F8BB5}" type="presOf" srcId="{CB30727B-9A2C-4FD9-B916-56114D811EF0}" destId="{B199B411-6B03-4314-A18C-F7F5C125F968}" srcOrd="0" destOrd="0" presId="urn:microsoft.com/office/officeart/2005/8/layout/hierarchy1"/>
    <dgm:cxn modelId="{F80008E5-5AD4-4748-95F3-54AAFD8EACBD}" type="presOf" srcId="{E4082503-E7E1-4F06-8D31-B1EF63AC4050}" destId="{F01148A1-F0E7-4E37-84BD-9AB95B970B4C}" srcOrd="0" destOrd="0" presId="urn:microsoft.com/office/officeart/2005/8/layout/hierarchy1"/>
    <dgm:cxn modelId="{6B39EE0C-0B51-4317-9AEA-B3D64021306C}" type="presOf" srcId="{91AA62EE-EC79-451D-847D-48A42CA7846F}" destId="{CB06CE26-7FD7-4615-B95B-5F968F684BF3}" srcOrd="0" destOrd="0" presId="urn:microsoft.com/office/officeart/2005/8/layout/hierarchy1"/>
    <dgm:cxn modelId="{2F90E278-34BD-4141-9129-BF2A451E4292}" type="presOf" srcId="{C1818257-3027-4064-8A43-EDC3E404BC79}" destId="{5AAA2EF8-C348-443D-B1E4-CF8C223774B6}" srcOrd="0" destOrd="0" presId="urn:microsoft.com/office/officeart/2005/8/layout/hierarchy1"/>
    <dgm:cxn modelId="{CCFC4FD3-0B23-42E8-B2CE-3231A0AFAA4E}" type="presOf" srcId="{9CC0CC2E-2D76-417F-BB4D-800100451301}" destId="{911DF1E3-A89D-4DFD-AE85-7307F302D85E}" srcOrd="0" destOrd="0" presId="urn:microsoft.com/office/officeart/2005/8/layout/hierarchy1"/>
    <dgm:cxn modelId="{CA88DBA4-E839-442A-B389-227E13E6D382}" type="presParOf" srcId="{8F6C3E04-9E5F-49A9-8F67-FF19EE213E53}" destId="{86277267-D3B8-496D-A627-B2B84061D083}" srcOrd="0" destOrd="0" presId="urn:microsoft.com/office/officeart/2005/8/layout/hierarchy1"/>
    <dgm:cxn modelId="{3C4D7CA0-68B4-4AB7-A2A5-49C4CEB33326}" type="presParOf" srcId="{86277267-D3B8-496D-A627-B2B84061D083}" destId="{FB722FEA-BD48-4590-9A97-53E63D3F7199}" srcOrd="0" destOrd="0" presId="urn:microsoft.com/office/officeart/2005/8/layout/hierarchy1"/>
    <dgm:cxn modelId="{8494BBCC-6717-48F9-929A-7434E18118F4}" type="presParOf" srcId="{FB722FEA-BD48-4590-9A97-53E63D3F7199}" destId="{549C8821-C50C-4C8E-8661-A0AB10A60BF6}" srcOrd="0" destOrd="0" presId="urn:microsoft.com/office/officeart/2005/8/layout/hierarchy1"/>
    <dgm:cxn modelId="{94487726-2CAD-4A64-9B82-4C820CAA3DF5}" type="presParOf" srcId="{FB722FEA-BD48-4590-9A97-53E63D3F7199}" destId="{911DF1E3-A89D-4DFD-AE85-7307F302D85E}" srcOrd="1" destOrd="0" presId="urn:microsoft.com/office/officeart/2005/8/layout/hierarchy1"/>
    <dgm:cxn modelId="{37343C11-4B63-486E-9F24-4058FBBC3309}" type="presParOf" srcId="{86277267-D3B8-496D-A627-B2B84061D083}" destId="{BD4BBC10-D3FC-4551-B2EF-FB32501409CD}" srcOrd="1" destOrd="0" presId="urn:microsoft.com/office/officeart/2005/8/layout/hierarchy1"/>
    <dgm:cxn modelId="{E18ACEF8-0850-4D42-A19A-3AE36C4E5C80}" type="presParOf" srcId="{BD4BBC10-D3FC-4551-B2EF-FB32501409CD}" destId="{0F3CDD13-4BA3-481F-91FB-BDDAD3D18367}" srcOrd="0" destOrd="0" presId="urn:microsoft.com/office/officeart/2005/8/layout/hierarchy1"/>
    <dgm:cxn modelId="{95C27941-4DFC-471E-8165-4B193753E1FA}" type="presParOf" srcId="{BD4BBC10-D3FC-4551-B2EF-FB32501409CD}" destId="{E03BDEB7-E8C7-4D4E-AE1E-30639A03FFC7}" srcOrd="1" destOrd="0" presId="urn:microsoft.com/office/officeart/2005/8/layout/hierarchy1"/>
    <dgm:cxn modelId="{58FA941B-4C59-43F8-BB1B-D5873B2EB786}" type="presParOf" srcId="{E03BDEB7-E8C7-4D4E-AE1E-30639A03FFC7}" destId="{92F45D0A-7451-45F7-AAA0-8B4878EB212B}" srcOrd="0" destOrd="0" presId="urn:microsoft.com/office/officeart/2005/8/layout/hierarchy1"/>
    <dgm:cxn modelId="{A5D5842A-3224-4B34-BEA3-598C3A86F5C6}" type="presParOf" srcId="{92F45D0A-7451-45F7-AAA0-8B4878EB212B}" destId="{133EC8D2-9248-4601-9933-9AA6E3023B74}" srcOrd="0" destOrd="0" presId="urn:microsoft.com/office/officeart/2005/8/layout/hierarchy1"/>
    <dgm:cxn modelId="{1A83A88A-80CD-47D3-92A5-7CE3B48C5D61}" type="presParOf" srcId="{92F45D0A-7451-45F7-AAA0-8B4878EB212B}" destId="{68F73ADB-7C9D-40BF-B8A3-64168EE8B456}" srcOrd="1" destOrd="0" presId="urn:microsoft.com/office/officeart/2005/8/layout/hierarchy1"/>
    <dgm:cxn modelId="{F1D1528A-5109-4966-8F5A-0603EC7FEEFC}" type="presParOf" srcId="{E03BDEB7-E8C7-4D4E-AE1E-30639A03FFC7}" destId="{43D50681-A31C-48E3-A9BF-65F19B3213AA}" srcOrd="1" destOrd="0" presId="urn:microsoft.com/office/officeart/2005/8/layout/hierarchy1"/>
    <dgm:cxn modelId="{1C8B4A9F-5A0B-421C-B8E1-8678F5A4F720}" type="presParOf" srcId="{43D50681-A31C-48E3-A9BF-65F19B3213AA}" destId="{CB06CE26-7FD7-4615-B95B-5F968F684BF3}" srcOrd="0" destOrd="0" presId="urn:microsoft.com/office/officeart/2005/8/layout/hierarchy1"/>
    <dgm:cxn modelId="{7F97EC17-56B3-4652-84DB-87E342585357}" type="presParOf" srcId="{43D50681-A31C-48E3-A9BF-65F19B3213AA}" destId="{E7A8DCEF-2DA6-46D3-A8F3-2B7584CF0CD5}" srcOrd="1" destOrd="0" presId="urn:microsoft.com/office/officeart/2005/8/layout/hierarchy1"/>
    <dgm:cxn modelId="{4E5EB420-0996-4EC1-B4AE-533CF0E0F60D}" type="presParOf" srcId="{E7A8DCEF-2DA6-46D3-A8F3-2B7584CF0CD5}" destId="{BE870ABD-049F-484B-9295-92AB10FBBFA8}" srcOrd="0" destOrd="0" presId="urn:microsoft.com/office/officeart/2005/8/layout/hierarchy1"/>
    <dgm:cxn modelId="{AA1ECF11-E2A1-4B8B-BD3E-E444BA9E29EF}" type="presParOf" srcId="{BE870ABD-049F-484B-9295-92AB10FBBFA8}" destId="{CE621481-30FF-4DE2-9898-3A514C295F08}" srcOrd="0" destOrd="0" presId="urn:microsoft.com/office/officeart/2005/8/layout/hierarchy1"/>
    <dgm:cxn modelId="{E568E0E3-83F9-4083-B776-3552E586C3DE}" type="presParOf" srcId="{BE870ABD-049F-484B-9295-92AB10FBBFA8}" destId="{B199B411-6B03-4314-A18C-F7F5C125F968}" srcOrd="1" destOrd="0" presId="urn:microsoft.com/office/officeart/2005/8/layout/hierarchy1"/>
    <dgm:cxn modelId="{99451261-59CC-443D-8881-720980239BCB}" type="presParOf" srcId="{E7A8DCEF-2DA6-46D3-A8F3-2B7584CF0CD5}" destId="{BC1B8208-11CA-4AE3-9619-D1C4B5FB70D5}" srcOrd="1" destOrd="0" presId="urn:microsoft.com/office/officeart/2005/8/layout/hierarchy1"/>
    <dgm:cxn modelId="{F664EEDF-EEAE-4574-9894-CA109132E76A}" type="presParOf" srcId="{43D50681-A31C-48E3-A9BF-65F19B3213AA}" destId="{5AAA2EF8-C348-443D-B1E4-CF8C223774B6}" srcOrd="2" destOrd="0" presId="urn:microsoft.com/office/officeart/2005/8/layout/hierarchy1"/>
    <dgm:cxn modelId="{A74856C4-FEB8-40C5-8B01-4B8572F75D84}" type="presParOf" srcId="{43D50681-A31C-48E3-A9BF-65F19B3213AA}" destId="{1ED9D9B1-D8F3-4F69-9112-FA3EEFEC6915}" srcOrd="3" destOrd="0" presId="urn:microsoft.com/office/officeart/2005/8/layout/hierarchy1"/>
    <dgm:cxn modelId="{287E092E-3359-4D26-8B10-2806C9110016}" type="presParOf" srcId="{1ED9D9B1-D8F3-4F69-9112-FA3EEFEC6915}" destId="{76231F27-DE7A-4D1A-8419-6419541C420F}" srcOrd="0" destOrd="0" presId="urn:microsoft.com/office/officeart/2005/8/layout/hierarchy1"/>
    <dgm:cxn modelId="{24EA8F15-786F-4982-9EEB-B4D9227B73F8}" type="presParOf" srcId="{76231F27-DE7A-4D1A-8419-6419541C420F}" destId="{DB6FC1D3-5A3F-46CB-967D-54E7071D9324}" srcOrd="0" destOrd="0" presId="urn:microsoft.com/office/officeart/2005/8/layout/hierarchy1"/>
    <dgm:cxn modelId="{346EBCFF-1D61-4705-A26B-71322416DD43}" type="presParOf" srcId="{76231F27-DE7A-4D1A-8419-6419541C420F}" destId="{F01148A1-F0E7-4E37-84BD-9AB95B970B4C}" srcOrd="1" destOrd="0" presId="urn:microsoft.com/office/officeart/2005/8/layout/hierarchy1"/>
    <dgm:cxn modelId="{7341344A-D2C1-401B-A30F-FCAAF1EEF985}" type="presParOf" srcId="{1ED9D9B1-D8F3-4F69-9112-FA3EEFEC6915}" destId="{050B39E3-3EC6-4612-9644-5ECE2C147D45}" srcOrd="1" destOrd="0" presId="urn:microsoft.com/office/officeart/2005/8/layout/hierarchy1"/>
    <dgm:cxn modelId="{B01C3A3A-927A-44A6-976B-D213E052962E}" type="presParOf" srcId="{43D50681-A31C-48E3-A9BF-65F19B3213AA}" destId="{1C46E430-5F6B-453F-B683-BB34DB18493B}" srcOrd="4" destOrd="0" presId="urn:microsoft.com/office/officeart/2005/8/layout/hierarchy1"/>
    <dgm:cxn modelId="{AB141D16-1B7E-4EAC-BC73-6A048CD9066E}" type="presParOf" srcId="{43D50681-A31C-48E3-A9BF-65F19B3213AA}" destId="{FD9B458F-68A0-4FB0-A4F0-02D52C367C28}" srcOrd="5" destOrd="0" presId="urn:microsoft.com/office/officeart/2005/8/layout/hierarchy1"/>
    <dgm:cxn modelId="{A270BAEC-ABAF-4914-9686-0C09D5B136C2}" type="presParOf" srcId="{FD9B458F-68A0-4FB0-A4F0-02D52C367C28}" destId="{290F2C83-89BC-4385-BD8E-123A18396BFF}" srcOrd="0" destOrd="0" presId="urn:microsoft.com/office/officeart/2005/8/layout/hierarchy1"/>
    <dgm:cxn modelId="{F860DF95-0FF2-41DE-86DF-9153D53231E2}" type="presParOf" srcId="{290F2C83-89BC-4385-BD8E-123A18396BFF}" destId="{26598DFE-C270-4EBA-8306-C0169F2E770F}" srcOrd="0" destOrd="0" presId="urn:microsoft.com/office/officeart/2005/8/layout/hierarchy1"/>
    <dgm:cxn modelId="{E16B8731-EC93-4122-96BF-4E474E890B53}" type="presParOf" srcId="{290F2C83-89BC-4385-BD8E-123A18396BFF}" destId="{31180071-CD5F-4950-95D9-DE1ADDD4A7B8}" srcOrd="1" destOrd="0" presId="urn:microsoft.com/office/officeart/2005/8/layout/hierarchy1"/>
    <dgm:cxn modelId="{88C100D5-04DE-4E5E-8EC5-1A16BFF728DF}" type="presParOf" srcId="{FD9B458F-68A0-4FB0-A4F0-02D52C367C28}" destId="{74DCF804-E841-4580-BB29-F565B0794A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2C9E08-A0A5-4804-9B51-59ECB3B7D12F}" type="doc">
      <dgm:prSet loTypeId="urn:microsoft.com/office/officeart/2005/8/layout/hierarchy1" loCatId="hierarchy" qsTypeId="urn:microsoft.com/office/officeart/2005/8/quickstyle/3d4" qsCatId="3D" csTypeId="urn:microsoft.com/office/officeart/2005/8/colors/accent2_1" csCatId="accent2" phldr="1"/>
      <dgm:spPr/>
      <dgm:t>
        <a:bodyPr/>
        <a:lstStyle/>
        <a:p>
          <a:endParaRPr lang="es-PE"/>
        </a:p>
      </dgm:t>
    </dgm:pt>
    <dgm:pt modelId="{9BF94EBA-AD42-40EA-A432-347850AA1317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s-PE" dirty="0" smtClean="0"/>
            <a:t>Equipo de Mejora de Procesos </a:t>
          </a:r>
          <a:endParaRPr lang="es-PE" dirty="0"/>
        </a:p>
      </dgm:t>
    </dgm:pt>
    <dgm:pt modelId="{BCBE6E12-6F95-4B87-829E-B9A4B53544BB}" type="parTrans" cxnId="{6BEDB05D-1910-4914-BB0D-BDE67F1C02F7}">
      <dgm:prSet/>
      <dgm:spPr/>
      <dgm:t>
        <a:bodyPr/>
        <a:lstStyle/>
        <a:p>
          <a:endParaRPr lang="es-PE"/>
        </a:p>
      </dgm:t>
    </dgm:pt>
    <dgm:pt modelId="{8A606558-7A28-4CB2-B104-3E28D5557867}" type="sibTrans" cxnId="{6BEDB05D-1910-4914-BB0D-BDE67F1C02F7}">
      <dgm:prSet/>
      <dgm:spPr/>
      <dgm:t>
        <a:bodyPr/>
        <a:lstStyle/>
        <a:p>
          <a:endParaRPr lang="es-PE"/>
        </a:p>
      </dgm:t>
    </dgm:pt>
    <dgm:pt modelId="{CB30727B-9A2C-4FD9-B916-56114D811EF0}">
      <dgm:prSet phldrT="[Text]"/>
      <dgm:spPr/>
      <dgm:t>
        <a:bodyPr/>
        <a:lstStyle/>
        <a:p>
          <a:r>
            <a:rPr lang="es-PE" dirty="0" smtClean="0"/>
            <a:t>Equipo Técnico de Trabajo 1</a:t>
          </a:r>
          <a:endParaRPr lang="es-PE" dirty="0"/>
        </a:p>
      </dgm:t>
    </dgm:pt>
    <dgm:pt modelId="{91AA62EE-EC79-451D-847D-48A42CA7846F}" type="parTrans" cxnId="{FFC110B0-BBC5-4B50-B18D-6E9CA4C1BB03}">
      <dgm:prSet/>
      <dgm:spPr/>
      <dgm:t>
        <a:bodyPr/>
        <a:lstStyle/>
        <a:p>
          <a:endParaRPr lang="es-PE"/>
        </a:p>
      </dgm:t>
    </dgm:pt>
    <dgm:pt modelId="{4A778BFF-1D30-4002-AAEA-8E6904FCF1A3}" type="sibTrans" cxnId="{FFC110B0-BBC5-4B50-B18D-6E9CA4C1BB03}">
      <dgm:prSet/>
      <dgm:spPr/>
      <dgm:t>
        <a:bodyPr/>
        <a:lstStyle/>
        <a:p>
          <a:endParaRPr lang="es-PE"/>
        </a:p>
      </dgm:t>
    </dgm:pt>
    <dgm:pt modelId="{E4082503-E7E1-4F06-8D31-B1EF63AC4050}">
      <dgm:prSet phldrT="[Text]"/>
      <dgm:spPr/>
      <dgm:t>
        <a:bodyPr/>
        <a:lstStyle/>
        <a:p>
          <a:r>
            <a:rPr lang="es-PE" dirty="0" smtClean="0"/>
            <a:t>Equipo Técnico de Trabajo 2</a:t>
          </a:r>
          <a:endParaRPr lang="es-PE" dirty="0"/>
        </a:p>
      </dgm:t>
    </dgm:pt>
    <dgm:pt modelId="{C1818257-3027-4064-8A43-EDC3E404BC79}" type="parTrans" cxnId="{2E4E225A-647F-4B3B-B99E-8FFB87102B4A}">
      <dgm:prSet/>
      <dgm:spPr/>
      <dgm:t>
        <a:bodyPr/>
        <a:lstStyle/>
        <a:p>
          <a:endParaRPr lang="es-PE"/>
        </a:p>
      </dgm:t>
    </dgm:pt>
    <dgm:pt modelId="{E05EE959-0923-48DA-B9D2-C3423C3133A5}" type="sibTrans" cxnId="{2E4E225A-647F-4B3B-B99E-8FFB87102B4A}">
      <dgm:prSet/>
      <dgm:spPr/>
      <dgm:t>
        <a:bodyPr/>
        <a:lstStyle/>
        <a:p>
          <a:endParaRPr lang="es-PE"/>
        </a:p>
      </dgm:t>
    </dgm:pt>
    <dgm:pt modelId="{E4E08F4A-A5FF-49C0-A965-6C7E379EF02E}">
      <dgm:prSet phldrT="[Text]"/>
      <dgm:spPr/>
      <dgm:t>
        <a:bodyPr/>
        <a:lstStyle/>
        <a:p>
          <a:r>
            <a:rPr lang="es-PE" dirty="0" smtClean="0"/>
            <a:t>Equipo Técnico de Trabajo 3</a:t>
          </a:r>
          <a:endParaRPr lang="es-PE" dirty="0"/>
        </a:p>
      </dgm:t>
    </dgm:pt>
    <dgm:pt modelId="{7FA91B27-E3DC-4C3A-B74D-B7CA34F6CFF1}" type="parTrans" cxnId="{27C63F86-F54B-4796-85A4-FD63778D6A93}">
      <dgm:prSet/>
      <dgm:spPr/>
      <dgm:t>
        <a:bodyPr/>
        <a:lstStyle/>
        <a:p>
          <a:endParaRPr lang="es-PE"/>
        </a:p>
      </dgm:t>
    </dgm:pt>
    <dgm:pt modelId="{BA59CBB9-9358-4302-BD7B-734DD232419A}" type="sibTrans" cxnId="{27C63F86-F54B-4796-85A4-FD63778D6A93}">
      <dgm:prSet/>
      <dgm:spPr/>
      <dgm:t>
        <a:bodyPr/>
        <a:lstStyle/>
        <a:p>
          <a:endParaRPr lang="es-PE"/>
        </a:p>
      </dgm:t>
    </dgm:pt>
    <dgm:pt modelId="{9CC0CC2E-2D76-417F-BB4D-800100451301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dirty="0" smtClean="0"/>
            <a:t>Comité Ejecutivo de Mejora</a:t>
          </a:r>
          <a:endParaRPr lang="es-PE" dirty="0"/>
        </a:p>
      </dgm:t>
    </dgm:pt>
    <dgm:pt modelId="{F1CDFB17-DD06-42F0-8152-FE5CDE519CC7}" type="parTrans" cxnId="{C6640210-66C7-4B03-904F-5D5A62531169}">
      <dgm:prSet/>
      <dgm:spPr/>
      <dgm:t>
        <a:bodyPr/>
        <a:lstStyle/>
        <a:p>
          <a:endParaRPr lang="es-PE"/>
        </a:p>
      </dgm:t>
    </dgm:pt>
    <dgm:pt modelId="{0E6FBA7F-19C9-4CCB-A809-53617D3F727E}" type="sibTrans" cxnId="{C6640210-66C7-4B03-904F-5D5A62531169}">
      <dgm:prSet/>
      <dgm:spPr/>
      <dgm:t>
        <a:bodyPr/>
        <a:lstStyle/>
        <a:p>
          <a:endParaRPr lang="es-PE"/>
        </a:p>
      </dgm:t>
    </dgm:pt>
    <dgm:pt modelId="{8F6C3E04-9E5F-49A9-8F67-FF19EE213E53}" type="pres">
      <dgm:prSet presAssocID="{022C9E08-A0A5-4804-9B51-59ECB3B7D1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86277267-D3B8-496D-A627-B2B84061D083}" type="pres">
      <dgm:prSet presAssocID="{9CC0CC2E-2D76-417F-BB4D-800100451301}" presName="hierRoot1" presStyleCnt="0"/>
      <dgm:spPr/>
    </dgm:pt>
    <dgm:pt modelId="{FB722FEA-BD48-4590-9A97-53E63D3F7199}" type="pres">
      <dgm:prSet presAssocID="{9CC0CC2E-2D76-417F-BB4D-800100451301}" presName="composite" presStyleCnt="0"/>
      <dgm:spPr/>
    </dgm:pt>
    <dgm:pt modelId="{549C8821-C50C-4C8E-8661-A0AB10A60BF6}" type="pres">
      <dgm:prSet presAssocID="{9CC0CC2E-2D76-417F-BB4D-800100451301}" presName="background" presStyleLbl="node0" presStyleIdx="0" presStyleCnt="1"/>
      <dgm:spPr/>
    </dgm:pt>
    <dgm:pt modelId="{911DF1E3-A89D-4DFD-AE85-7307F302D85E}" type="pres">
      <dgm:prSet presAssocID="{9CC0CC2E-2D76-417F-BB4D-800100451301}" presName="text" presStyleLbl="fgAcc0" presStyleIdx="0" presStyleCnt="1" custLinFactNeighborX="-3999" custLinFactNeighborY="-18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D4BBC10-D3FC-4551-B2EF-FB32501409CD}" type="pres">
      <dgm:prSet presAssocID="{9CC0CC2E-2D76-417F-BB4D-800100451301}" presName="hierChild2" presStyleCnt="0"/>
      <dgm:spPr/>
    </dgm:pt>
    <dgm:pt modelId="{0F3CDD13-4BA3-481F-91FB-BDDAD3D18367}" type="pres">
      <dgm:prSet presAssocID="{BCBE6E12-6F95-4B87-829E-B9A4B53544BB}" presName="Name10" presStyleLbl="parChTrans1D2" presStyleIdx="0" presStyleCnt="1"/>
      <dgm:spPr/>
      <dgm:t>
        <a:bodyPr/>
        <a:lstStyle/>
        <a:p>
          <a:endParaRPr lang="es-PE"/>
        </a:p>
      </dgm:t>
    </dgm:pt>
    <dgm:pt modelId="{E03BDEB7-E8C7-4D4E-AE1E-30639A03FFC7}" type="pres">
      <dgm:prSet presAssocID="{9BF94EBA-AD42-40EA-A432-347850AA1317}" presName="hierRoot2" presStyleCnt="0"/>
      <dgm:spPr/>
    </dgm:pt>
    <dgm:pt modelId="{92F45D0A-7451-45F7-AAA0-8B4878EB212B}" type="pres">
      <dgm:prSet presAssocID="{9BF94EBA-AD42-40EA-A432-347850AA1317}" presName="composite2" presStyleCnt="0"/>
      <dgm:spPr/>
    </dgm:pt>
    <dgm:pt modelId="{133EC8D2-9248-4601-9933-9AA6E3023B74}" type="pres">
      <dgm:prSet presAssocID="{9BF94EBA-AD42-40EA-A432-347850AA1317}" presName="background2" presStyleLbl="node2" presStyleIdx="0" presStyleCnt="1"/>
      <dgm:spPr/>
    </dgm:pt>
    <dgm:pt modelId="{68F73ADB-7C9D-40BF-B8A3-64168EE8B456}" type="pres">
      <dgm:prSet presAssocID="{9BF94EBA-AD42-40EA-A432-347850AA1317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3D50681-A31C-48E3-A9BF-65F19B3213AA}" type="pres">
      <dgm:prSet presAssocID="{9BF94EBA-AD42-40EA-A432-347850AA1317}" presName="hierChild3" presStyleCnt="0"/>
      <dgm:spPr/>
    </dgm:pt>
    <dgm:pt modelId="{CB06CE26-7FD7-4615-B95B-5F968F684BF3}" type="pres">
      <dgm:prSet presAssocID="{91AA62EE-EC79-451D-847D-48A42CA7846F}" presName="Name17" presStyleLbl="parChTrans1D3" presStyleIdx="0" presStyleCnt="3"/>
      <dgm:spPr/>
      <dgm:t>
        <a:bodyPr/>
        <a:lstStyle/>
        <a:p>
          <a:endParaRPr lang="es-PE"/>
        </a:p>
      </dgm:t>
    </dgm:pt>
    <dgm:pt modelId="{E7A8DCEF-2DA6-46D3-A8F3-2B7584CF0CD5}" type="pres">
      <dgm:prSet presAssocID="{CB30727B-9A2C-4FD9-B916-56114D811EF0}" presName="hierRoot3" presStyleCnt="0"/>
      <dgm:spPr/>
    </dgm:pt>
    <dgm:pt modelId="{BE870ABD-049F-484B-9295-92AB10FBBFA8}" type="pres">
      <dgm:prSet presAssocID="{CB30727B-9A2C-4FD9-B916-56114D811EF0}" presName="composite3" presStyleCnt="0"/>
      <dgm:spPr/>
    </dgm:pt>
    <dgm:pt modelId="{CE621481-30FF-4DE2-9898-3A514C295F08}" type="pres">
      <dgm:prSet presAssocID="{CB30727B-9A2C-4FD9-B916-56114D811EF0}" presName="background3" presStyleLbl="node3" presStyleIdx="0" presStyleCnt="3"/>
      <dgm:spPr/>
      <dgm:t>
        <a:bodyPr/>
        <a:lstStyle/>
        <a:p>
          <a:endParaRPr lang="es-PE"/>
        </a:p>
      </dgm:t>
    </dgm:pt>
    <dgm:pt modelId="{B199B411-6B03-4314-A18C-F7F5C125F968}" type="pres">
      <dgm:prSet presAssocID="{CB30727B-9A2C-4FD9-B916-56114D811EF0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C1B8208-11CA-4AE3-9619-D1C4B5FB70D5}" type="pres">
      <dgm:prSet presAssocID="{CB30727B-9A2C-4FD9-B916-56114D811EF0}" presName="hierChild4" presStyleCnt="0"/>
      <dgm:spPr/>
    </dgm:pt>
    <dgm:pt modelId="{5AAA2EF8-C348-443D-B1E4-CF8C223774B6}" type="pres">
      <dgm:prSet presAssocID="{C1818257-3027-4064-8A43-EDC3E404BC79}" presName="Name17" presStyleLbl="parChTrans1D3" presStyleIdx="1" presStyleCnt="3"/>
      <dgm:spPr/>
      <dgm:t>
        <a:bodyPr/>
        <a:lstStyle/>
        <a:p>
          <a:endParaRPr lang="es-PE"/>
        </a:p>
      </dgm:t>
    </dgm:pt>
    <dgm:pt modelId="{1ED9D9B1-D8F3-4F69-9112-FA3EEFEC6915}" type="pres">
      <dgm:prSet presAssocID="{E4082503-E7E1-4F06-8D31-B1EF63AC4050}" presName="hierRoot3" presStyleCnt="0"/>
      <dgm:spPr/>
    </dgm:pt>
    <dgm:pt modelId="{76231F27-DE7A-4D1A-8419-6419541C420F}" type="pres">
      <dgm:prSet presAssocID="{E4082503-E7E1-4F06-8D31-B1EF63AC4050}" presName="composite3" presStyleCnt="0"/>
      <dgm:spPr/>
    </dgm:pt>
    <dgm:pt modelId="{DB6FC1D3-5A3F-46CB-967D-54E7071D9324}" type="pres">
      <dgm:prSet presAssocID="{E4082503-E7E1-4F06-8D31-B1EF63AC4050}" presName="background3" presStyleLbl="node3" presStyleIdx="1" presStyleCnt="3"/>
      <dgm:spPr/>
    </dgm:pt>
    <dgm:pt modelId="{F01148A1-F0E7-4E37-84BD-9AB95B970B4C}" type="pres">
      <dgm:prSet presAssocID="{E4082503-E7E1-4F06-8D31-B1EF63AC4050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50B39E3-3EC6-4612-9644-5ECE2C147D45}" type="pres">
      <dgm:prSet presAssocID="{E4082503-E7E1-4F06-8D31-B1EF63AC4050}" presName="hierChild4" presStyleCnt="0"/>
      <dgm:spPr/>
    </dgm:pt>
    <dgm:pt modelId="{1C46E430-5F6B-453F-B683-BB34DB18493B}" type="pres">
      <dgm:prSet presAssocID="{7FA91B27-E3DC-4C3A-B74D-B7CA34F6CFF1}" presName="Name17" presStyleLbl="parChTrans1D3" presStyleIdx="2" presStyleCnt="3"/>
      <dgm:spPr/>
      <dgm:t>
        <a:bodyPr/>
        <a:lstStyle/>
        <a:p>
          <a:endParaRPr lang="es-PE"/>
        </a:p>
      </dgm:t>
    </dgm:pt>
    <dgm:pt modelId="{FD9B458F-68A0-4FB0-A4F0-02D52C367C28}" type="pres">
      <dgm:prSet presAssocID="{E4E08F4A-A5FF-49C0-A965-6C7E379EF02E}" presName="hierRoot3" presStyleCnt="0"/>
      <dgm:spPr/>
    </dgm:pt>
    <dgm:pt modelId="{290F2C83-89BC-4385-BD8E-123A18396BFF}" type="pres">
      <dgm:prSet presAssocID="{E4E08F4A-A5FF-49C0-A965-6C7E379EF02E}" presName="composite3" presStyleCnt="0"/>
      <dgm:spPr/>
    </dgm:pt>
    <dgm:pt modelId="{26598DFE-C270-4EBA-8306-C0169F2E770F}" type="pres">
      <dgm:prSet presAssocID="{E4E08F4A-A5FF-49C0-A965-6C7E379EF02E}" presName="background3" presStyleLbl="node3" presStyleIdx="2" presStyleCnt="3"/>
      <dgm:spPr/>
    </dgm:pt>
    <dgm:pt modelId="{31180071-CD5F-4950-95D9-DE1ADDD4A7B8}" type="pres">
      <dgm:prSet presAssocID="{E4E08F4A-A5FF-49C0-A965-6C7E379EF02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4DCF804-E841-4580-BB29-F565B0794A6D}" type="pres">
      <dgm:prSet presAssocID="{E4E08F4A-A5FF-49C0-A965-6C7E379EF02E}" presName="hierChild4" presStyleCnt="0"/>
      <dgm:spPr/>
    </dgm:pt>
  </dgm:ptLst>
  <dgm:cxnLst>
    <dgm:cxn modelId="{71DBAFD0-81C6-43D0-BD48-531558286CE0}" type="presOf" srcId="{022C9E08-A0A5-4804-9B51-59ECB3B7D12F}" destId="{8F6C3E04-9E5F-49A9-8F67-FF19EE213E53}" srcOrd="0" destOrd="0" presId="urn:microsoft.com/office/officeart/2005/8/layout/hierarchy1"/>
    <dgm:cxn modelId="{6BEDB05D-1910-4914-BB0D-BDE67F1C02F7}" srcId="{9CC0CC2E-2D76-417F-BB4D-800100451301}" destId="{9BF94EBA-AD42-40EA-A432-347850AA1317}" srcOrd="0" destOrd="0" parTransId="{BCBE6E12-6F95-4B87-829E-B9A4B53544BB}" sibTransId="{8A606558-7A28-4CB2-B104-3E28D5557867}"/>
    <dgm:cxn modelId="{C6640210-66C7-4B03-904F-5D5A62531169}" srcId="{022C9E08-A0A5-4804-9B51-59ECB3B7D12F}" destId="{9CC0CC2E-2D76-417F-BB4D-800100451301}" srcOrd="0" destOrd="0" parTransId="{F1CDFB17-DD06-42F0-8152-FE5CDE519CC7}" sibTransId="{0E6FBA7F-19C9-4CCB-A809-53617D3F727E}"/>
    <dgm:cxn modelId="{4C97F2D6-CC98-435E-BDB8-667512624D0F}" type="presOf" srcId="{CB30727B-9A2C-4FD9-B916-56114D811EF0}" destId="{B199B411-6B03-4314-A18C-F7F5C125F968}" srcOrd="0" destOrd="0" presId="urn:microsoft.com/office/officeart/2005/8/layout/hierarchy1"/>
    <dgm:cxn modelId="{18F10763-5587-4FE2-8EBC-6CFD687D619D}" type="presOf" srcId="{91AA62EE-EC79-451D-847D-48A42CA7846F}" destId="{CB06CE26-7FD7-4615-B95B-5F968F684BF3}" srcOrd="0" destOrd="0" presId="urn:microsoft.com/office/officeart/2005/8/layout/hierarchy1"/>
    <dgm:cxn modelId="{9BC9E35F-BC1C-451E-8523-91DF1E4DBBCF}" type="presOf" srcId="{E4E08F4A-A5FF-49C0-A965-6C7E379EF02E}" destId="{31180071-CD5F-4950-95D9-DE1ADDD4A7B8}" srcOrd="0" destOrd="0" presId="urn:microsoft.com/office/officeart/2005/8/layout/hierarchy1"/>
    <dgm:cxn modelId="{FFC110B0-BBC5-4B50-B18D-6E9CA4C1BB03}" srcId="{9BF94EBA-AD42-40EA-A432-347850AA1317}" destId="{CB30727B-9A2C-4FD9-B916-56114D811EF0}" srcOrd="0" destOrd="0" parTransId="{91AA62EE-EC79-451D-847D-48A42CA7846F}" sibTransId="{4A778BFF-1D30-4002-AAEA-8E6904FCF1A3}"/>
    <dgm:cxn modelId="{7EB626FB-8C57-41AA-965B-42FCACAE6DA6}" type="presOf" srcId="{9BF94EBA-AD42-40EA-A432-347850AA1317}" destId="{68F73ADB-7C9D-40BF-B8A3-64168EE8B456}" srcOrd="0" destOrd="0" presId="urn:microsoft.com/office/officeart/2005/8/layout/hierarchy1"/>
    <dgm:cxn modelId="{3EFD0531-3064-4C2E-991F-4DE7E6D02D81}" type="presOf" srcId="{BCBE6E12-6F95-4B87-829E-B9A4B53544BB}" destId="{0F3CDD13-4BA3-481F-91FB-BDDAD3D18367}" srcOrd="0" destOrd="0" presId="urn:microsoft.com/office/officeart/2005/8/layout/hierarchy1"/>
    <dgm:cxn modelId="{2E4E225A-647F-4B3B-B99E-8FFB87102B4A}" srcId="{9BF94EBA-AD42-40EA-A432-347850AA1317}" destId="{E4082503-E7E1-4F06-8D31-B1EF63AC4050}" srcOrd="1" destOrd="0" parTransId="{C1818257-3027-4064-8A43-EDC3E404BC79}" sibTransId="{E05EE959-0923-48DA-B9D2-C3423C3133A5}"/>
    <dgm:cxn modelId="{27C63F86-F54B-4796-85A4-FD63778D6A93}" srcId="{9BF94EBA-AD42-40EA-A432-347850AA1317}" destId="{E4E08F4A-A5FF-49C0-A965-6C7E379EF02E}" srcOrd="2" destOrd="0" parTransId="{7FA91B27-E3DC-4C3A-B74D-B7CA34F6CFF1}" sibTransId="{BA59CBB9-9358-4302-BD7B-734DD232419A}"/>
    <dgm:cxn modelId="{2125910D-AC22-473E-9D81-57A03CF44415}" type="presOf" srcId="{E4082503-E7E1-4F06-8D31-B1EF63AC4050}" destId="{F01148A1-F0E7-4E37-84BD-9AB95B970B4C}" srcOrd="0" destOrd="0" presId="urn:microsoft.com/office/officeart/2005/8/layout/hierarchy1"/>
    <dgm:cxn modelId="{1FB41D6F-87EC-470B-A48C-7323A8198EA4}" type="presOf" srcId="{7FA91B27-E3DC-4C3A-B74D-B7CA34F6CFF1}" destId="{1C46E430-5F6B-453F-B683-BB34DB18493B}" srcOrd="0" destOrd="0" presId="urn:microsoft.com/office/officeart/2005/8/layout/hierarchy1"/>
    <dgm:cxn modelId="{FA2BBE80-ADD3-4ADC-8FCC-A41C1CF81D83}" type="presOf" srcId="{9CC0CC2E-2D76-417F-BB4D-800100451301}" destId="{911DF1E3-A89D-4DFD-AE85-7307F302D85E}" srcOrd="0" destOrd="0" presId="urn:microsoft.com/office/officeart/2005/8/layout/hierarchy1"/>
    <dgm:cxn modelId="{FA1F8E57-802C-4521-85E9-21A295FD6275}" type="presOf" srcId="{C1818257-3027-4064-8A43-EDC3E404BC79}" destId="{5AAA2EF8-C348-443D-B1E4-CF8C223774B6}" srcOrd="0" destOrd="0" presId="urn:microsoft.com/office/officeart/2005/8/layout/hierarchy1"/>
    <dgm:cxn modelId="{CF73588C-CCDC-4692-9EF7-88CA7946C7C4}" type="presParOf" srcId="{8F6C3E04-9E5F-49A9-8F67-FF19EE213E53}" destId="{86277267-D3B8-496D-A627-B2B84061D083}" srcOrd="0" destOrd="0" presId="urn:microsoft.com/office/officeart/2005/8/layout/hierarchy1"/>
    <dgm:cxn modelId="{66CA7654-0A50-4A31-B1AB-62AF6B36B2D6}" type="presParOf" srcId="{86277267-D3B8-496D-A627-B2B84061D083}" destId="{FB722FEA-BD48-4590-9A97-53E63D3F7199}" srcOrd="0" destOrd="0" presId="urn:microsoft.com/office/officeart/2005/8/layout/hierarchy1"/>
    <dgm:cxn modelId="{EA9AB1DA-BDD6-4008-97B3-1E2EEB430E81}" type="presParOf" srcId="{FB722FEA-BD48-4590-9A97-53E63D3F7199}" destId="{549C8821-C50C-4C8E-8661-A0AB10A60BF6}" srcOrd="0" destOrd="0" presId="urn:microsoft.com/office/officeart/2005/8/layout/hierarchy1"/>
    <dgm:cxn modelId="{50697A6F-E151-4A23-8729-A41E80AA8595}" type="presParOf" srcId="{FB722FEA-BD48-4590-9A97-53E63D3F7199}" destId="{911DF1E3-A89D-4DFD-AE85-7307F302D85E}" srcOrd="1" destOrd="0" presId="urn:microsoft.com/office/officeart/2005/8/layout/hierarchy1"/>
    <dgm:cxn modelId="{0323D8C5-F65E-4397-927F-B1361CC025BF}" type="presParOf" srcId="{86277267-D3B8-496D-A627-B2B84061D083}" destId="{BD4BBC10-D3FC-4551-B2EF-FB32501409CD}" srcOrd="1" destOrd="0" presId="urn:microsoft.com/office/officeart/2005/8/layout/hierarchy1"/>
    <dgm:cxn modelId="{C676FEEB-BCE2-4A9C-BBAC-B61106623C66}" type="presParOf" srcId="{BD4BBC10-D3FC-4551-B2EF-FB32501409CD}" destId="{0F3CDD13-4BA3-481F-91FB-BDDAD3D18367}" srcOrd="0" destOrd="0" presId="urn:microsoft.com/office/officeart/2005/8/layout/hierarchy1"/>
    <dgm:cxn modelId="{E7C4E0E2-7058-4CD7-99E0-C206360B4EB6}" type="presParOf" srcId="{BD4BBC10-D3FC-4551-B2EF-FB32501409CD}" destId="{E03BDEB7-E8C7-4D4E-AE1E-30639A03FFC7}" srcOrd="1" destOrd="0" presId="urn:microsoft.com/office/officeart/2005/8/layout/hierarchy1"/>
    <dgm:cxn modelId="{0387B0C5-00F8-4374-BB49-12360BDB1867}" type="presParOf" srcId="{E03BDEB7-E8C7-4D4E-AE1E-30639A03FFC7}" destId="{92F45D0A-7451-45F7-AAA0-8B4878EB212B}" srcOrd="0" destOrd="0" presId="urn:microsoft.com/office/officeart/2005/8/layout/hierarchy1"/>
    <dgm:cxn modelId="{632D6FD6-090E-4737-8F8E-A6377022183C}" type="presParOf" srcId="{92F45D0A-7451-45F7-AAA0-8B4878EB212B}" destId="{133EC8D2-9248-4601-9933-9AA6E3023B74}" srcOrd="0" destOrd="0" presId="urn:microsoft.com/office/officeart/2005/8/layout/hierarchy1"/>
    <dgm:cxn modelId="{BDD5FAE2-B8A4-4655-B2ED-4B853E2710E3}" type="presParOf" srcId="{92F45D0A-7451-45F7-AAA0-8B4878EB212B}" destId="{68F73ADB-7C9D-40BF-B8A3-64168EE8B456}" srcOrd="1" destOrd="0" presId="urn:microsoft.com/office/officeart/2005/8/layout/hierarchy1"/>
    <dgm:cxn modelId="{4F5E8155-387E-4B72-B1F7-0283AB71303F}" type="presParOf" srcId="{E03BDEB7-E8C7-4D4E-AE1E-30639A03FFC7}" destId="{43D50681-A31C-48E3-A9BF-65F19B3213AA}" srcOrd="1" destOrd="0" presId="urn:microsoft.com/office/officeart/2005/8/layout/hierarchy1"/>
    <dgm:cxn modelId="{291AAA0F-BD25-4A14-A55D-43C8646268FE}" type="presParOf" srcId="{43D50681-A31C-48E3-A9BF-65F19B3213AA}" destId="{CB06CE26-7FD7-4615-B95B-5F968F684BF3}" srcOrd="0" destOrd="0" presId="urn:microsoft.com/office/officeart/2005/8/layout/hierarchy1"/>
    <dgm:cxn modelId="{E88929D2-DC07-4FF6-9D7D-8EA791F139C1}" type="presParOf" srcId="{43D50681-A31C-48E3-A9BF-65F19B3213AA}" destId="{E7A8DCEF-2DA6-46D3-A8F3-2B7584CF0CD5}" srcOrd="1" destOrd="0" presId="urn:microsoft.com/office/officeart/2005/8/layout/hierarchy1"/>
    <dgm:cxn modelId="{7A1C0974-0BEF-4ECB-B623-05E874EE3142}" type="presParOf" srcId="{E7A8DCEF-2DA6-46D3-A8F3-2B7584CF0CD5}" destId="{BE870ABD-049F-484B-9295-92AB10FBBFA8}" srcOrd="0" destOrd="0" presId="urn:microsoft.com/office/officeart/2005/8/layout/hierarchy1"/>
    <dgm:cxn modelId="{5F44C66F-8A89-494A-9897-29F8C4F29C2E}" type="presParOf" srcId="{BE870ABD-049F-484B-9295-92AB10FBBFA8}" destId="{CE621481-30FF-4DE2-9898-3A514C295F08}" srcOrd="0" destOrd="0" presId="urn:microsoft.com/office/officeart/2005/8/layout/hierarchy1"/>
    <dgm:cxn modelId="{830E47EF-269B-4F9F-995B-8421C993164F}" type="presParOf" srcId="{BE870ABD-049F-484B-9295-92AB10FBBFA8}" destId="{B199B411-6B03-4314-A18C-F7F5C125F968}" srcOrd="1" destOrd="0" presId="urn:microsoft.com/office/officeart/2005/8/layout/hierarchy1"/>
    <dgm:cxn modelId="{F1261F79-2581-437A-9625-EDAF2DED7FDB}" type="presParOf" srcId="{E7A8DCEF-2DA6-46D3-A8F3-2B7584CF0CD5}" destId="{BC1B8208-11CA-4AE3-9619-D1C4B5FB70D5}" srcOrd="1" destOrd="0" presId="urn:microsoft.com/office/officeart/2005/8/layout/hierarchy1"/>
    <dgm:cxn modelId="{527925AD-DD95-4F4A-99FF-E769290B0DDA}" type="presParOf" srcId="{43D50681-A31C-48E3-A9BF-65F19B3213AA}" destId="{5AAA2EF8-C348-443D-B1E4-CF8C223774B6}" srcOrd="2" destOrd="0" presId="urn:microsoft.com/office/officeart/2005/8/layout/hierarchy1"/>
    <dgm:cxn modelId="{2551D81F-AC4A-4202-9411-33BF39632972}" type="presParOf" srcId="{43D50681-A31C-48E3-A9BF-65F19B3213AA}" destId="{1ED9D9B1-D8F3-4F69-9112-FA3EEFEC6915}" srcOrd="3" destOrd="0" presId="urn:microsoft.com/office/officeart/2005/8/layout/hierarchy1"/>
    <dgm:cxn modelId="{BAC5EEF5-CF61-48EC-92F2-B322FA9619D3}" type="presParOf" srcId="{1ED9D9B1-D8F3-4F69-9112-FA3EEFEC6915}" destId="{76231F27-DE7A-4D1A-8419-6419541C420F}" srcOrd="0" destOrd="0" presId="urn:microsoft.com/office/officeart/2005/8/layout/hierarchy1"/>
    <dgm:cxn modelId="{B66A5BA7-F8A4-4797-8D71-BB5AE7630D10}" type="presParOf" srcId="{76231F27-DE7A-4D1A-8419-6419541C420F}" destId="{DB6FC1D3-5A3F-46CB-967D-54E7071D9324}" srcOrd="0" destOrd="0" presId="urn:microsoft.com/office/officeart/2005/8/layout/hierarchy1"/>
    <dgm:cxn modelId="{A522994D-AF7C-42FC-96CA-55C6F883F406}" type="presParOf" srcId="{76231F27-DE7A-4D1A-8419-6419541C420F}" destId="{F01148A1-F0E7-4E37-84BD-9AB95B970B4C}" srcOrd="1" destOrd="0" presId="urn:microsoft.com/office/officeart/2005/8/layout/hierarchy1"/>
    <dgm:cxn modelId="{D5BFAD96-B93A-444A-938D-E042B973AA60}" type="presParOf" srcId="{1ED9D9B1-D8F3-4F69-9112-FA3EEFEC6915}" destId="{050B39E3-3EC6-4612-9644-5ECE2C147D45}" srcOrd="1" destOrd="0" presId="urn:microsoft.com/office/officeart/2005/8/layout/hierarchy1"/>
    <dgm:cxn modelId="{D6E5E5FB-8786-48FB-8B3C-02F0C49C9912}" type="presParOf" srcId="{43D50681-A31C-48E3-A9BF-65F19B3213AA}" destId="{1C46E430-5F6B-453F-B683-BB34DB18493B}" srcOrd="4" destOrd="0" presId="urn:microsoft.com/office/officeart/2005/8/layout/hierarchy1"/>
    <dgm:cxn modelId="{661B07E6-6C71-43D9-8D6D-39E6B266D667}" type="presParOf" srcId="{43D50681-A31C-48E3-A9BF-65F19B3213AA}" destId="{FD9B458F-68A0-4FB0-A4F0-02D52C367C28}" srcOrd="5" destOrd="0" presId="urn:microsoft.com/office/officeart/2005/8/layout/hierarchy1"/>
    <dgm:cxn modelId="{6AFD8C83-673B-46C4-938F-D7094F462F96}" type="presParOf" srcId="{FD9B458F-68A0-4FB0-A4F0-02D52C367C28}" destId="{290F2C83-89BC-4385-BD8E-123A18396BFF}" srcOrd="0" destOrd="0" presId="urn:microsoft.com/office/officeart/2005/8/layout/hierarchy1"/>
    <dgm:cxn modelId="{BDC44F49-1B75-43A4-8922-655D1CDBDF7B}" type="presParOf" srcId="{290F2C83-89BC-4385-BD8E-123A18396BFF}" destId="{26598DFE-C270-4EBA-8306-C0169F2E770F}" srcOrd="0" destOrd="0" presId="urn:microsoft.com/office/officeart/2005/8/layout/hierarchy1"/>
    <dgm:cxn modelId="{A1AC8B9F-ADEF-4729-9261-226F48302F64}" type="presParOf" srcId="{290F2C83-89BC-4385-BD8E-123A18396BFF}" destId="{31180071-CD5F-4950-95D9-DE1ADDD4A7B8}" srcOrd="1" destOrd="0" presId="urn:microsoft.com/office/officeart/2005/8/layout/hierarchy1"/>
    <dgm:cxn modelId="{1367DEE5-F599-4C24-A1AB-83614C80D685}" type="presParOf" srcId="{FD9B458F-68A0-4FB0-A4F0-02D52C367C28}" destId="{74DCF804-E841-4580-BB29-F565B0794A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2C9E08-A0A5-4804-9B51-59ECB3B7D12F}" type="doc">
      <dgm:prSet loTypeId="urn:microsoft.com/office/officeart/2005/8/layout/hierarchy1" loCatId="hierarchy" qsTypeId="urn:microsoft.com/office/officeart/2005/8/quickstyle/3d4" qsCatId="3D" csTypeId="urn:microsoft.com/office/officeart/2005/8/colors/accent2_1" csCatId="accent2" phldr="1"/>
      <dgm:spPr/>
      <dgm:t>
        <a:bodyPr/>
        <a:lstStyle/>
        <a:p>
          <a:endParaRPr lang="es-PE"/>
        </a:p>
      </dgm:t>
    </dgm:pt>
    <dgm:pt modelId="{9BF94EBA-AD42-40EA-A432-347850AA1317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dirty="0" smtClean="0"/>
            <a:t>Equipo de Mejora de Procesos </a:t>
          </a:r>
          <a:endParaRPr lang="es-PE" dirty="0"/>
        </a:p>
      </dgm:t>
    </dgm:pt>
    <dgm:pt modelId="{BCBE6E12-6F95-4B87-829E-B9A4B53544BB}" type="parTrans" cxnId="{6BEDB05D-1910-4914-BB0D-BDE67F1C02F7}">
      <dgm:prSet/>
      <dgm:spPr/>
      <dgm:t>
        <a:bodyPr/>
        <a:lstStyle/>
        <a:p>
          <a:endParaRPr lang="es-PE"/>
        </a:p>
      </dgm:t>
    </dgm:pt>
    <dgm:pt modelId="{8A606558-7A28-4CB2-B104-3E28D5557867}" type="sibTrans" cxnId="{6BEDB05D-1910-4914-BB0D-BDE67F1C02F7}">
      <dgm:prSet/>
      <dgm:spPr/>
      <dgm:t>
        <a:bodyPr/>
        <a:lstStyle/>
        <a:p>
          <a:endParaRPr lang="es-PE"/>
        </a:p>
      </dgm:t>
    </dgm:pt>
    <dgm:pt modelId="{CB30727B-9A2C-4FD9-B916-56114D811EF0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s-PE" dirty="0" smtClean="0"/>
            <a:t>Equipo Técnico de Trabajo 1</a:t>
          </a:r>
          <a:endParaRPr lang="es-PE" dirty="0"/>
        </a:p>
      </dgm:t>
    </dgm:pt>
    <dgm:pt modelId="{91AA62EE-EC79-451D-847D-48A42CA7846F}" type="parTrans" cxnId="{FFC110B0-BBC5-4B50-B18D-6E9CA4C1BB03}">
      <dgm:prSet/>
      <dgm:spPr/>
      <dgm:t>
        <a:bodyPr/>
        <a:lstStyle/>
        <a:p>
          <a:endParaRPr lang="es-PE"/>
        </a:p>
      </dgm:t>
    </dgm:pt>
    <dgm:pt modelId="{4A778BFF-1D30-4002-AAEA-8E6904FCF1A3}" type="sibTrans" cxnId="{FFC110B0-BBC5-4B50-B18D-6E9CA4C1BB03}">
      <dgm:prSet/>
      <dgm:spPr/>
      <dgm:t>
        <a:bodyPr/>
        <a:lstStyle/>
        <a:p>
          <a:endParaRPr lang="es-PE"/>
        </a:p>
      </dgm:t>
    </dgm:pt>
    <dgm:pt modelId="{E4082503-E7E1-4F06-8D31-B1EF63AC4050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s-PE" dirty="0" smtClean="0"/>
            <a:t>Equipo Técnico de Trabajo 2</a:t>
          </a:r>
          <a:endParaRPr lang="es-PE" dirty="0"/>
        </a:p>
      </dgm:t>
    </dgm:pt>
    <dgm:pt modelId="{C1818257-3027-4064-8A43-EDC3E404BC79}" type="parTrans" cxnId="{2E4E225A-647F-4B3B-B99E-8FFB87102B4A}">
      <dgm:prSet/>
      <dgm:spPr/>
      <dgm:t>
        <a:bodyPr/>
        <a:lstStyle/>
        <a:p>
          <a:endParaRPr lang="es-PE"/>
        </a:p>
      </dgm:t>
    </dgm:pt>
    <dgm:pt modelId="{E05EE959-0923-48DA-B9D2-C3423C3133A5}" type="sibTrans" cxnId="{2E4E225A-647F-4B3B-B99E-8FFB87102B4A}">
      <dgm:prSet/>
      <dgm:spPr/>
      <dgm:t>
        <a:bodyPr/>
        <a:lstStyle/>
        <a:p>
          <a:endParaRPr lang="es-PE"/>
        </a:p>
      </dgm:t>
    </dgm:pt>
    <dgm:pt modelId="{E4E08F4A-A5FF-49C0-A965-6C7E379EF02E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s-PE" dirty="0" smtClean="0"/>
            <a:t>Equipo Técnico de Trabajo 3</a:t>
          </a:r>
          <a:endParaRPr lang="es-PE" dirty="0"/>
        </a:p>
      </dgm:t>
    </dgm:pt>
    <dgm:pt modelId="{7FA91B27-E3DC-4C3A-B74D-B7CA34F6CFF1}" type="parTrans" cxnId="{27C63F86-F54B-4796-85A4-FD63778D6A93}">
      <dgm:prSet/>
      <dgm:spPr/>
      <dgm:t>
        <a:bodyPr/>
        <a:lstStyle/>
        <a:p>
          <a:endParaRPr lang="es-PE"/>
        </a:p>
      </dgm:t>
    </dgm:pt>
    <dgm:pt modelId="{BA59CBB9-9358-4302-BD7B-734DD232419A}" type="sibTrans" cxnId="{27C63F86-F54B-4796-85A4-FD63778D6A93}">
      <dgm:prSet/>
      <dgm:spPr/>
      <dgm:t>
        <a:bodyPr/>
        <a:lstStyle/>
        <a:p>
          <a:endParaRPr lang="es-PE"/>
        </a:p>
      </dgm:t>
    </dgm:pt>
    <dgm:pt modelId="{9CC0CC2E-2D76-417F-BB4D-800100451301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dirty="0" smtClean="0"/>
            <a:t>Comité Ejecutivo de Mejora</a:t>
          </a:r>
          <a:endParaRPr lang="es-PE" dirty="0"/>
        </a:p>
      </dgm:t>
    </dgm:pt>
    <dgm:pt modelId="{F1CDFB17-DD06-42F0-8152-FE5CDE519CC7}" type="parTrans" cxnId="{C6640210-66C7-4B03-904F-5D5A62531169}">
      <dgm:prSet/>
      <dgm:spPr/>
      <dgm:t>
        <a:bodyPr/>
        <a:lstStyle/>
        <a:p>
          <a:endParaRPr lang="es-PE"/>
        </a:p>
      </dgm:t>
    </dgm:pt>
    <dgm:pt modelId="{0E6FBA7F-19C9-4CCB-A809-53617D3F727E}" type="sibTrans" cxnId="{C6640210-66C7-4B03-904F-5D5A62531169}">
      <dgm:prSet/>
      <dgm:spPr/>
      <dgm:t>
        <a:bodyPr/>
        <a:lstStyle/>
        <a:p>
          <a:endParaRPr lang="es-PE"/>
        </a:p>
      </dgm:t>
    </dgm:pt>
    <dgm:pt modelId="{8F6C3E04-9E5F-49A9-8F67-FF19EE213E53}" type="pres">
      <dgm:prSet presAssocID="{022C9E08-A0A5-4804-9B51-59ECB3B7D1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86277267-D3B8-496D-A627-B2B84061D083}" type="pres">
      <dgm:prSet presAssocID="{9CC0CC2E-2D76-417F-BB4D-800100451301}" presName="hierRoot1" presStyleCnt="0"/>
      <dgm:spPr/>
    </dgm:pt>
    <dgm:pt modelId="{FB722FEA-BD48-4590-9A97-53E63D3F7199}" type="pres">
      <dgm:prSet presAssocID="{9CC0CC2E-2D76-417F-BB4D-800100451301}" presName="composite" presStyleCnt="0"/>
      <dgm:spPr/>
    </dgm:pt>
    <dgm:pt modelId="{549C8821-C50C-4C8E-8661-A0AB10A60BF6}" type="pres">
      <dgm:prSet presAssocID="{9CC0CC2E-2D76-417F-BB4D-800100451301}" presName="background" presStyleLbl="node0" presStyleIdx="0" presStyleCnt="1"/>
      <dgm:spPr/>
    </dgm:pt>
    <dgm:pt modelId="{911DF1E3-A89D-4DFD-AE85-7307F302D85E}" type="pres">
      <dgm:prSet presAssocID="{9CC0CC2E-2D76-417F-BB4D-800100451301}" presName="text" presStyleLbl="fgAcc0" presStyleIdx="0" presStyleCnt="1" custLinFactNeighborX="-3999" custLinFactNeighborY="-18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D4BBC10-D3FC-4551-B2EF-FB32501409CD}" type="pres">
      <dgm:prSet presAssocID="{9CC0CC2E-2D76-417F-BB4D-800100451301}" presName="hierChild2" presStyleCnt="0"/>
      <dgm:spPr/>
    </dgm:pt>
    <dgm:pt modelId="{0F3CDD13-4BA3-481F-91FB-BDDAD3D18367}" type="pres">
      <dgm:prSet presAssocID="{BCBE6E12-6F95-4B87-829E-B9A4B53544BB}" presName="Name10" presStyleLbl="parChTrans1D2" presStyleIdx="0" presStyleCnt="1"/>
      <dgm:spPr/>
      <dgm:t>
        <a:bodyPr/>
        <a:lstStyle/>
        <a:p>
          <a:endParaRPr lang="es-PE"/>
        </a:p>
      </dgm:t>
    </dgm:pt>
    <dgm:pt modelId="{E03BDEB7-E8C7-4D4E-AE1E-30639A03FFC7}" type="pres">
      <dgm:prSet presAssocID="{9BF94EBA-AD42-40EA-A432-347850AA1317}" presName="hierRoot2" presStyleCnt="0"/>
      <dgm:spPr/>
    </dgm:pt>
    <dgm:pt modelId="{92F45D0A-7451-45F7-AAA0-8B4878EB212B}" type="pres">
      <dgm:prSet presAssocID="{9BF94EBA-AD42-40EA-A432-347850AA1317}" presName="composite2" presStyleCnt="0"/>
      <dgm:spPr/>
    </dgm:pt>
    <dgm:pt modelId="{133EC8D2-9248-4601-9933-9AA6E3023B74}" type="pres">
      <dgm:prSet presAssocID="{9BF94EBA-AD42-40EA-A432-347850AA1317}" presName="background2" presStyleLbl="node2" presStyleIdx="0" presStyleCnt="1"/>
      <dgm:spPr/>
    </dgm:pt>
    <dgm:pt modelId="{68F73ADB-7C9D-40BF-B8A3-64168EE8B456}" type="pres">
      <dgm:prSet presAssocID="{9BF94EBA-AD42-40EA-A432-347850AA1317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3D50681-A31C-48E3-A9BF-65F19B3213AA}" type="pres">
      <dgm:prSet presAssocID="{9BF94EBA-AD42-40EA-A432-347850AA1317}" presName="hierChild3" presStyleCnt="0"/>
      <dgm:spPr/>
    </dgm:pt>
    <dgm:pt modelId="{CB06CE26-7FD7-4615-B95B-5F968F684BF3}" type="pres">
      <dgm:prSet presAssocID="{91AA62EE-EC79-451D-847D-48A42CA7846F}" presName="Name17" presStyleLbl="parChTrans1D3" presStyleIdx="0" presStyleCnt="3"/>
      <dgm:spPr/>
      <dgm:t>
        <a:bodyPr/>
        <a:lstStyle/>
        <a:p>
          <a:endParaRPr lang="es-PE"/>
        </a:p>
      </dgm:t>
    </dgm:pt>
    <dgm:pt modelId="{E7A8DCEF-2DA6-46D3-A8F3-2B7584CF0CD5}" type="pres">
      <dgm:prSet presAssocID="{CB30727B-9A2C-4FD9-B916-56114D811EF0}" presName="hierRoot3" presStyleCnt="0"/>
      <dgm:spPr/>
    </dgm:pt>
    <dgm:pt modelId="{BE870ABD-049F-484B-9295-92AB10FBBFA8}" type="pres">
      <dgm:prSet presAssocID="{CB30727B-9A2C-4FD9-B916-56114D811EF0}" presName="composite3" presStyleCnt="0"/>
      <dgm:spPr/>
    </dgm:pt>
    <dgm:pt modelId="{CE621481-30FF-4DE2-9898-3A514C295F08}" type="pres">
      <dgm:prSet presAssocID="{CB30727B-9A2C-4FD9-B916-56114D811EF0}" presName="background3" presStyleLbl="node3" presStyleIdx="0" presStyleCnt="3"/>
      <dgm:spPr/>
      <dgm:t>
        <a:bodyPr/>
        <a:lstStyle/>
        <a:p>
          <a:endParaRPr lang="es-PE"/>
        </a:p>
      </dgm:t>
    </dgm:pt>
    <dgm:pt modelId="{B199B411-6B03-4314-A18C-F7F5C125F968}" type="pres">
      <dgm:prSet presAssocID="{CB30727B-9A2C-4FD9-B916-56114D811EF0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C1B8208-11CA-4AE3-9619-D1C4B5FB70D5}" type="pres">
      <dgm:prSet presAssocID="{CB30727B-9A2C-4FD9-B916-56114D811EF0}" presName="hierChild4" presStyleCnt="0"/>
      <dgm:spPr/>
    </dgm:pt>
    <dgm:pt modelId="{5AAA2EF8-C348-443D-B1E4-CF8C223774B6}" type="pres">
      <dgm:prSet presAssocID="{C1818257-3027-4064-8A43-EDC3E404BC79}" presName="Name17" presStyleLbl="parChTrans1D3" presStyleIdx="1" presStyleCnt="3"/>
      <dgm:spPr/>
      <dgm:t>
        <a:bodyPr/>
        <a:lstStyle/>
        <a:p>
          <a:endParaRPr lang="es-PE"/>
        </a:p>
      </dgm:t>
    </dgm:pt>
    <dgm:pt modelId="{1ED9D9B1-D8F3-4F69-9112-FA3EEFEC6915}" type="pres">
      <dgm:prSet presAssocID="{E4082503-E7E1-4F06-8D31-B1EF63AC4050}" presName="hierRoot3" presStyleCnt="0"/>
      <dgm:spPr/>
    </dgm:pt>
    <dgm:pt modelId="{76231F27-DE7A-4D1A-8419-6419541C420F}" type="pres">
      <dgm:prSet presAssocID="{E4082503-E7E1-4F06-8D31-B1EF63AC4050}" presName="composite3" presStyleCnt="0"/>
      <dgm:spPr/>
    </dgm:pt>
    <dgm:pt modelId="{DB6FC1D3-5A3F-46CB-967D-54E7071D9324}" type="pres">
      <dgm:prSet presAssocID="{E4082503-E7E1-4F06-8D31-B1EF63AC4050}" presName="background3" presStyleLbl="node3" presStyleIdx="1" presStyleCnt="3"/>
      <dgm:spPr/>
    </dgm:pt>
    <dgm:pt modelId="{F01148A1-F0E7-4E37-84BD-9AB95B970B4C}" type="pres">
      <dgm:prSet presAssocID="{E4082503-E7E1-4F06-8D31-B1EF63AC4050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50B39E3-3EC6-4612-9644-5ECE2C147D45}" type="pres">
      <dgm:prSet presAssocID="{E4082503-E7E1-4F06-8D31-B1EF63AC4050}" presName="hierChild4" presStyleCnt="0"/>
      <dgm:spPr/>
    </dgm:pt>
    <dgm:pt modelId="{1C46E430-5F6B-453F-B683-BB34DB18493B}" type="pres">
      <dgm:prSet presAssocID="{7FA91B27-E3DC-4C3A-B74D-B7CA34F6CFF1}" presName="Name17" presStyleLbl="parChTrans1D3" presStyleIdx="2" presStyleCnt="3"/>
      <dgm:spPr/>
      <dgm:t>
        <a:bodyPr/>
        <a:lstStyle/>
        <a:p>
          <a:endParaRPr lang="es-PE"/>
        </a:p>
      </dgm:t>
    </dgm:pt>
    <dgm:pt modelId="{FD9B458F-68A0-4FB0-A4F0-02D52C367C28}" type="pres">
      <dgm:prSet presAssocID="{E4E08F4A-A5FF-49C0-A965-6C7E379EF02E}" presName="hierRoot3" presStyleCnt="0"/>
      <dgm:spPr/>
    </dgm:pt>
    <dgm:pt modelId="{290F2C83-89BC-4385-BD8E-123A18396BFF}" type="pres">
      <dgm:prSet presAssocID="{E4E08F4A-A5FF-49C0-A965-6C7E379EF02E}" presName="composite3" presStyleCnt="0"/>
      <dgm:spPr/>
    </dgm:pt>
    <dgm:pt modelId="{26598DFE-C270-4EBA-8306-C0169F2E770F}" type="pres">
      <dgm:prSet presAssocID="{E4E08F4A-A5FF-49C0-A965-6C7E379EF02E}" presName="background3" presStyleLbl="node3" presStyleIdx="2" presStyleCnt="3"/>
      <dgm:spPr/>
    </dgm:pt>
    <dgm:pt modelId="{31180071-CD5F-4950-95D9-DE1ADDD4A7B8}" type="pres">
      <dgm:prSet presAssocID="{E4E08F4A-A5FF-49C0-A965-6C7E379EF02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4DCF804-E841-4580-BB29-F565B0794A6D}" type="pres">
      <dgm:prSet presAssocID="{E4E08F4A-A5FF-49C0-A965-6C7E379EF02E}" presName="hierChild4" presStyleCnt="0"/>
      <dgm:spPr/>
    </dgm:pt>
  </dgm:ptLst>
  <dgm:cxnLst>
    <dgm:cxn modelId="{27C63F86-F54B-4796-85A4-FD63778D6A93}" srcId="{9BF94EBA-AD42-40EA-A432-347850AA1317}" destId="{E4E08F4A-A5FF-49C0-A965-6C7E379EF02E}" srcOrd="2" destOrd="0" parTransId="{7FA91B27-E3DC-4C3A-B74D-B7CA34F6CFF1}" sibTransId="{BA59CBB9-9358-4302-BD7B-734DD232419A}"/>
    <dgm:cxn modelId="{FFC110B0-BBC5-4B50-B18D-6E9CA4C1BB03}" srcId="{9BF94EBA-AD42-40EA-A432-347850AA1317}" destId="{CB30727B-9A2C-4FD9-B916-56114D811EF0}" srcOrd="0" destOrd="0" parTransId="{91AA62EE-EC79-451D-847D-48A42CA7846F}" sibTransId="{4A778BFF-1D30-4002-AAEA-8E6904FCF1A3}"/>
    <dgm:cxn modelId="{2E4E225A-647F-4B3B-B99E-8FFB87102B4A}" srcId="{9BF94EBA-AD42-40EA-A432-347850AA1317}" destId="{E4082503-E7E1-4F06-8D31-B1EF63AC4050}" srcOrd="1" destOrd="0" parTransId="{C1818257-3027-4064-8A43-EDC3E404BC79}" sibTransId="{E05EE959-0923-48DA-B9D2-C3423C3133A5}"/>
    <dgm:cxn modelId="{860B6E6A-B98C-4A0D-AA3F-FD64DF5EEB5F}" type="presOf" srcId="{CB30727B-9A2C-4FD9-B916-56114D811EF0}" destId="{B199B411-6B03-4314-A18C-F7F5C125F968}" srcOrd="0" destOrd="0" presId="urn:microsoft.com/office/officeart/2005/8/layout/hierarchy1"/>
    <dgm:cxn modelId="{09E0C97E-8892-4583-BD4F-D11F40BDA9CB}" type="presOf" srcId="{E4082503-E7E1-4F06-8D31-B1EF63AC4050}" destId="{F01148A1-F0E7-4E37-84BD-9AB95B970B4C}" srcOrd="0" destOrd="0" presId="urn:microsoft.com/office/officeart/2005/8/layout/hierarchy1"/>
    <dgm:cxn modelId="{DAB955E9-75B1-4896-A7B6-F38B56A4B268}" type="presOf" srcId="{C1818257-3027-4064-8A43-EDC3E404BC79}" destId="{5AAA2EF8-C348-443D-B1E4-CF8C223774B6}" srcOrd="0" destOrd="0" presId="urn:microsoft.com/office/officeart/2005/8/layout/hierarchy1"/>
    <dgm:cxn modelId="{D0E86CCD-ECE5-4F84-9F53-7C066F552B62}" type="presOf" srcId="{7FA91B27-E3DC-4C3A-B74D-B7CA34F6CFF1}" destId="{1C46E430-5F6B-453F-B683-BB34DB18493B}" srcOrd="0" destOrd="0" presId="urn:microsoft.com/office/officeart/2005/8/layout/hierarchy1"/>
    <dgm:cxn modelId="{C6640210-66C7-4B03-904F-5D5A62531169}" srcId="{022C9E08-A0A5-4804-9B51-59ECB3B7D12F}" destId="{9CC0CC2E-2D76-417F-BB4D-800100451301}" srcOrd="0" destOrd="0" parTransId="{F1CDFB17-DD06-42F0-8152-FE5CDE519CC7}" sibTransId="{0E6FBA7F-19C9-4CCB-A809-53617D3F727E}"/>
    <dgm:cxn modelId="{764BC842-78E3-460D-A8D2-BC6A5765C2E1}" type="presOf" srcId="{91AA62EE-EC79-451D-847D-48A42CA7846F}" destId="{CB06CE26-7FD7-4615-B95B-5F968F684BF3}" srcOrd="0" destOrd="0" presId="urn:microsoft.com/office/officeart/2005/8/layout/hierarchy1"/>
    <dgm:cxn modelId="{8AE40BF1-3AAA-4E1D-90B6-080E65FF1F57}" type="presOf" srcId="{BCBE6E12-6F95-4B87-829E-B9A4B53544BB}" destId="{0F3CDD13-4BA3-481F-91FB-BDDAD3D18367}" srcOrd="0" destOrd="0" presId="urn:microsoft.com/office/officeart/2005/8/layout/hierarchy1"/>
    <dgm:cxn modelId="{6BEDB05D-1910-4914-BB0D-BDE67F1C02F7}" srcId="{9CC0CC2E-2D76-417F-BB4D-800100451301}" destId="{9BF94EBA-AD42-40EA-A432-347850AA1317}" srcOrd="0" destOrd="0" parTransId="{BCBE6E12-6F95-4B87-829E-B9A4B53544BB}" sibTransId="{8A606558-7A28-4CB2-B104-3E28D5557867}"/>
    <dgm:cxn modelId="{3A0C6D69-2877-4100-A659-0AE75E9D486F}" type="presOf" srcId="{E4E08F4A-A5FF-49C0-A965-6C7E379EF02E}" destId="{31180071-CD5F-4950-95D9-DE1ADDD4A7B8}" srcOrd="0" destOrd="0" presId="urn:microsoft.com/office/officeart/2005/8/layout/hierarchy1"/>
    <dgm:cxn modelId="{D78AD812-240F-4101-870C-A836A7C17FCE}" type="presOf" srcId="{022C9E08-A0A5-4804-9B51-59ECB3B7D12F}" destId="{8F6C3E04-9E5F-49A9-8F67-FF19EE213E53}" srcOrd="0" destOrd="0" presId="urn:microsoft.com/office/officeart/2005/8/layout/hierarchy1"/>
    <dgm:cxn modelId="{CC50300D-C38B-4E8E-910A-58418BEA28B9}" type="presOf" srcId="{9BF94EBA-AD42-40EA-A432-347850AA1317}" destId="{68F73ADB-7C9D-40BF-B8A3-64168EE8B456}" srcOrd="0" destOrd="0" presId="urn:microsoft.com/office/officeart/2005/8/layout/hierarchy1"/>
    <dgm:cxn modelId="{FE4427B4-14BA-424C-AAE2-CB30CF7AA56B}" type="presOf" srcId="{9CC0CC2E-2D76-417F-BB4D-800100451301}" destId="{911DF1E3-A89D-4DFD-AE85-7307F302D85E}" srcOrd="0" destOrd="0" presId="urn:microsoft.com/office/officeart/2005/8/layout/hierarchy1"/>
    <dgm:cxn modelId="{6E43D4D0-1AE8-4A0E-A63E-65EE8AB316E4}" type="presParOf" srcId="{8F6C3E04-9E5F-49A9-8F67-FF19EE213E53}" destId="{86277267-D3B8-496D-A627-B2B84061D083}" srcOrd="0" destOrd="0" presId="urn:microsoft.com/office/officeart/2005/8/layout/hierarchy1"/>
    <dgm:cxn modelId="{539D6A01-ACF1-47AB-8ABC-E9CC427D712C}" type="presParOf" srcId="{86277267-D3B8-496D-A627-B2B84061D083}" destId="{FB722FEA-BD48-4590-9A97-53E63D3F7199}" srcOrd="0" destOrd="0" presId="urn:microsoft.com/office/officeart/2005/8/layout/hierarchy1"/>
    <dgm:cxn modelId="{72D77B97-F07D-4A84-B80D-FB30EC3F8DBC}" type="presParOf" srcId="{FB722FEA-BD48-4590-9A97-53E63D3F7199}" destId="{549C8821-C50C-4C8E-8661-A0AB10A60BF6}" srcOrd="0" destOrd="0" presId="urn:microsoft.com/office/officeart/2005/8/layout/hierarchy1"/>
    <dgm:cxn modelId="{C7F42AB0-1A42-4B7B-887D-C185D8205FCC}" type="presParOf" srcId="{FB722FEA-BD48-4590-9A97-53E63D3F7199}" destId="{911DF1E3-A89D-4DFD-AE85-7307F302D85E}" srcOrd="1" destOrd="0" presId="urn:microsoft.com/office/officeart/2005/8/layout/hierarchy1"/>
    <dgm:cxn modelId="{A446D963-4AB4-4B0D-8ABF-C7EDA345DAB7}" type="presParOf" srcId="{86277267-D3B8-496D-A627-B2B84061D083}" destId="{BD4BBC10-D3FC-4551-B2EF-FB32501409CD}" srcOrd="1" destOrd="0" presId="urn:microsoft.com/office/officeart/2005/8/layout/hierarchy1"/>
    <dgm:cxn modelId="{4EC4172D-48B4-4615-84AA-98F7D667CDA3}" type="presParOf" srcId="{BD4BBC10-D3FC-4551-B2EF-FB32501409CD}" destId="{0F3CDD13-4BA3-481F-91FB-BDDAD3D18367}" srcOrd="0" destOrd="0" presId="urn:microsoft.com/office/officeart/2005/8/layout/hierarchy1"/>
    <dgm:cxn modelId="{E4D403B8-54EC-46C4-8FE3-912C155914ED}" type="presParOf" srcId="{BD4BBC10-D3FC-4551-B2EF-FB32501409CD}" destId="{E03BDEB7-E8C7-4D4E-AE1E-30639A03FFC7}" srcOrd="1" destOrd="0" presId="urn:microsoft.com/office/officeart/2005/8/layout/hierarchy1"/>
    <dgm:cxn modelId="{93870C43-0B67-48D7-8010-59A09B1BFA66}" type="presParOf" srcId="{E03BDEB7-E8C7-4D4E-AE1E-30639A03FFC7}" destId="{92F45D0A-7451-45F7-AAA0-8B4878EB212B}" srcOrd="0" destOrd="0" presId="urn:microsoft.com/office/officeart/2005/8/layout/hierarchy1"/>
    <dgm:cxn modelId="{1538378F-E8B3-4AC7-88B3-019DE79D8B95}" type="presParOf" srcId="{92F45D0A-7451-45F7-AAA0-8B4878EB212B}" destId="{133EC8D2-9248-4601-9933-9AA6E3023B74}" srcOrd="0" destOrd="0" presId="urn:microsoft.com/office/officeart/2005/8/layout/hierarchy1"/>
    <dgm:cxn modelId="{356437DF-4633-4CC6-B4C9-2D3F4BE8F0DB}" type="presParOf" srcId="{92F45D0A-7451-45F7-AAA0-8B4878EB212B}" destId="{68F73ADB-7C9D-40BF-B8A3-64168EE8B456}" srcOrd="1" destOrd="0" presId="urn:microsoft.com/office/officeart/2005/8/layout/hierarchy1"/>
    <dgm:cxn modelId="{AC588996-B572-49A7-A367-39BEB44E5C6E}" type="presParOf" srcId="{E03BDEB7-E8C7-4D4E-AE1E-30639A03FFC7}" destId="{43D50681-A31C-48E3-A9BF-65F19B3213AA}" srcOrd="1" destOrd="0" presId="urn:microsoft.com/office/officeart/2005/8/layout/hierarchy1"/>
    <dgm:cxn modelId="{060ED772-6922-4065-AB81-9723ADE9B987}" type="presParOf" srcId="{43D50681-A31C-48E3-A9BF-65F19B3213AA}" destId="{CB06CE26-7FD7-4615-B95B-5F968F684BF3}" srcOrd="0" destOrd="0" presId="urn:microsoft.com/office/officeart/2005/8/layout/hierarchy1"/>
    <dgm:cxn modelId="{862F7608-89A9-46F4-B1A9-2699970B1013}" type="presParOf" srcId="{43D50681-A31C-48E3-A9BF-65F19B3213AA}" destId="{E7A8DCEF-2DA6-46D3-A8F3-2B7584CF0CD5}" srcOrd="1" destOrd="0" presId="urn:microsoft.com/office/officeart/2005/8/layout/hierarchy1"/>
    <dgm:cxn modelId="{8B2AABD4-04C5-4AD4-9349-CE537FE31263}" type="presParOf" srcId="{E7A8DCEF-2DA6-46D3-A8F3-2B7584CF0CD5}" destId="{BE870ABD-049F-484B-9295-92AB10FBBFA8}" srcOrd="0" destOrd="0" presId="urn:microsoft.com/office/officeart/2005/8/layout/hierarchy1"/>
    <dgm:cxn modelId="{FAD6FAED-0809-4F1E-B7E6-377C7AA54689}" type="presParOf" srcId="{BE870ABD-049F-484B-9295-92AB10FBBFA8}" destId="{CE621481-30FF-4DE2-9898-3A514C295F08}" srcOrd="0" destOrd="0" presId="urn:microsoft.com/office/officeart/2005/8/layout/hierarchy1"/>
    <dgm:cxn modelId="{04B088AE-D361-425A-96D6-8CB6E10BE991}" type="presParOf" srcId="{BE870ABD-049F-484B-9295-92AB10FBBFA8}" destId="{B199B411-6B03-4314-A18C-F7F5C125F968}" srcOrd="1" destOrd="0" presId="urn:microsoft.com/office/officeart/2005/8/layout/hierarchy1"/>
    <dgm:cxn modelId="{7DF7D1F7-816C-4AAF-8796-1BED4E4B54C3}" type="presParOf" srcId="{E7A8DCEF-2DA6-46D3-A8F3-2B7584CF0CD5}" destId="{BC1B8208-11CA-4AE3-9619-D1C4B5FB70D5}" srcOrd="1" destOrd="0" presId="urn:microsoft.com/office/officeart/2005/8/layout/hierarchy1"/>
    <dgm:cxn modelId="{2E5F8C88-A1FE-41B9-B785-03B692DE7733}" type="presParOf" srcId="{43D50681-A31C-48E3-A9BF-65F19B3213AA}" destId="{5AAA2EF8-C348-443D-B1E4-CF8C223774B6}" srcOrd="2" destOrd="0" presId="urn:microsoft.com/office/officeart/2005/8/layout/hierarchy1"/>
    <dgm:cxn modelId="{1B32A3D7-3327-47BC-B0A0-F2015018542F}" type="presParOf" srcId="{43D50681-A31C-48E3-A9BF-65F19B3213AA}" destId="{1ED9D9B1-D8F3-4F69-9112-FA3EEFEC6915}" srcOrd="3" destOrd="0" presId="urn:microsoft.com/office/officeart/2005/8/layout/hierarchy1"/>
    <dgm:cxn modelId="{629818E7-1968-4C66-95DE-AB06F05930D3}" type="presParOf" srcId="{1ED9D9B1-D8F3-4F69-9112-FA3EEFEC6915}" destId="{76231F27-DE7A-4D1A-8419-6419541C420F}" srcOrd="0" destOrd="0" presId="urn:microsoft.com/office/officeart/2005/8/layout/hierarchy1"/>
    <dgm:cxn modelId="{BA3F0C87-DFBD-40FC-9681-12D4E8F53473}" type="presParOf" srcId="{76231F27-DE7A-4D1A-8419-6419541C420F}" destId="{DB6FC1D3-5A3F-46CB-967D-54E7071D9324}" srcOrd="0" destOrd="0" presId="urn:microsoft.com/office/officeart/2005/8/layout/hierarchy1"/>
    <dgm:cxn modelId="{BC030310-B9AD-4C26-B0A5-BF76632B7097}" type="presParOf" srcId="{76231F27-DE7A-4D1A-8419-6419541C420F}" destId="{F01148A1-F0E7-4E37-84BD-9AB95B970B4C}" srcOrd="1" destOrd="0" presId="urn:microsoft.com/office/officeart/2005/8/layout/hierarchy1"/>
    <dgm:cxn modelId="{9FD7A070-CF7F-4729-A8B0-2C671DCC9B11}" type="presParOf" srcId="{1ED9D9B1-D8F3-4F69-9112-FA3EEFEC6915}" destId="{050B39E3-3EC6-4612-9644-5ECE2C147D45}" srcOrd="1" destOrd="0" presId="urn:microsoft.com/office/officeart/2005/8/layout/hierarchy1"/>
    <dgm:cxn modelId="{924E1A2F-62C1-48F4-BFC3-0A8473B06F03}" type="presParOf" srcId="{43D50681-A31C-48E3-A9BF-65F19B3213AA}" destId="{1C46E430-5F6B-453F-B683-BB34DB18493B}" srcOrd="4" destOrd="0" presId="urn:microsoft.com/office/officeart/2005/8/layout/hierarchy1"/>
    <dgm:cxn modelId="{69D7E2ED-8A05-46A0-A5C8-D122243EF30C}" type="presParOf" srcId="{43D50681-A31C-48E3-A9BF-65F19B3213AA}" destId="{FD9B458F-68A0-4FB0-A4F0-02D52C367C28}" srcOrd="5" destOrd="0" presId="urn:microsoft.com/office/officeart/2005/8/layout/hierarchy1"/>
    <dgm:cxn modelId="{6324C91E-61AB-438D-96D7-EA2207DC9475}" type="presParOf" srcId="{FD9B458F-68A0-4FB0-A4F0-02D52C367C28}" destId="{290F2C83-89BC-4385-BD8E-123A18396BFF}" srcOrd="0" destOrd="0" presId="urn:microsoft.com/office/officeart/2005/8/layout/hierarchy1"/>
    <dgm:cxn modelId="{C9119A6A-1FBC-403E-AA6C-B97B7EEE9F06}" type="presParOf" srcId="{290F2C83-89BC-4385-BD8E-123A18396BFF}" destId="{26598DFE-C270-4EBA-8306-C0169F2E770F}" srcOrd="0" destOrd="0" presId="urn:microsoft.com/office/officeart/2005/8/layout/hierarchy1"/>
    <dgm:cxn modelId="{AAAAC445-EF53-4BB9-B7AC-360B073A9DC4}" type="presParOf" srcId="{290F2C83-89BC-4385-BD8E-123A18396BFF}" destId="{31180071-CD5F-4950-95D9-DE1ADDD4A7B8}" srcOrd="1" destOrd="0" presId="urn:microsoft.com/office/officeart/2005/8/layout/hierarchy1"/>
    <dgm:cxn modelId="{A118AE45-A388-4CA0-A18D-A4C2EF3F67F5}" type="presParOf" srcId="{FD9B458F-68A0-4FB0-A4F0-02D52C367C28}" destId="{74DCF804-E841-4580-BB29-F565B0794A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2C9E08-A0A5-4804-9B51-59ECB3B7D12F}" type="doc">
      <dgm:prSet loTypeId="urn:microsoft.com/office/officeart/2005/8/layout/hierarchy1" loCatId="hierarchy" qsTypeId="urn:microsoft.com/office/officeart/2005/8/quickstyle/3d4" qsCatId="3D" csTypeId="urn:microsoft.com/office/officeart/2005/8/colors/accent2_1" csCatId="accent2" phldr="1"/>
      <dgm:spPr/>
      <dgm:t>
        <a:bodyPr/>
        <a:lstStyle/>
        <a:p>
          <a:endParaRPr lang="es-PE"/>
        </a:p>
      </dgm:t>
    </dgm:pt>
    <dgm:pt modelId="{9BF94EBA-AD42-40EA-A432-347850AA1317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dirty="0" smtClean="0"/>
            <a:t>Equipo de Mejora de Procesos </a:t>
          </a:r>
          <a:endParaRPr lang="es-PE" dirty="0"/>
        </a:p>
      </dgm:t>
    </dgm:pt>
    <dgm:pt modelId="{BCBE6E12-6F95-4B87-829E-B9A4B53544BB}" type="parTrans" cxnId="{6BEDB05D-1910-4914-BB0D-BDE67F1C02F7}">
      <dgm:prSet/>
      <dgm:spPr/>
      <dgm:t>
        <a:bodyPr/>
        <a:lstStyle/>
        <a:p>
          <a:endParaRPr lang="es-PE"/>
        </a:p>
      </dgm:t>
    </dgm:pt>
    <dgm:pt modelId="{8A606558-7A28-4CB2-B104-3E28D5557867}" type="sibTrans" cxnId="{6BEDB05D-1910-4914-BB0D-BDE67F1C02F7}">
      <dgm:prSet/>
      <dgm:spPr/>
      <dgm:t>
        <a:bodyPr/>
        <a:lstStyle/>
        <a:p>
          <a:endParaRPr lang="es-PE"/>
        </a:p>
      </dgm:t>
    </dgm:pt>
    <dgm:pt modelId="{CB30727B-9A2C-4FD9-B916-56114D811EF0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s-PE" dirty="0" smtClean="0"/>
            <a:t>Equipo Técnico de Trabajo 1</a:t>
          </a:r>
          <a:endParaRPr lang="es-PE" dirty="0"/>
        </a:p>
      </dgm:t>
    </dgm:pt>
    <dgm:pt modelId="{91AA62EE-EC79-451D-847D-48A42CA7846F}" type="parTrans" cxnId="{FFC110B0-BBC5-4B50-B18D-6E9CA4C1BB03}">
      <dgm:prSet/>
      <dgm:spPr/>
      <dgm:t>
        <a:bodyPr/>
        <a:lstStyle/>
        <a:p>
          <a:endParaRPr lang="es-PE"/>
        </a:p>
      </dgm:t>
    </dgm:pt>
    <dgm:pt modelId="{4A778BFF-1D30-4002-AAEA-8E6904FCF1A3}" type="sibTrans" cxnId="{FFC110B0-BBC5-4B50-B18D-6E9CA4C1BB03}">
      <dgm:prSet/>
      <dgm:spPr/>
      <dgm:t>
        <a:bodyPr/>
        <a:lstStyle/>
        <a:p>
          <a:endParaRPr lang="es-PE"/>
        </a:p>
      </dgm:t>
    </dgm:pt>
    <dgm:pt modelId="{E4082503-E7E1-4F06-8D31-B1EF63AC4050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s-PE" dirty="0" smtClean="0"/>
            <a:t>Equipo Técnico de Trabajo 2</a:t>
          </a:r>
          <a:endParaRPr lang="es-PE" dirty="0"/>
        </a:p>
      </dgm:t>
    </dgm:pt>
    <dgm:pt modelId="{C1818257-3027-4064-8A43-EDC3E404BC79}" type="parTrans" cxnId="{2E4E225A-647F-4B3B-B99E-8FFB87102B4A}">
      <dgm:prSet/>
      <dgm:spPr/>
      <dgm:t>
        <a:bodyPr/>
        <a:lstStyle/>
        <a:p>
          <a:endParaRPr lang="es-PE"/>
        </a:p>
      </dgm:t>
    </dgm:pt>
    <dgm:pt modelId="{E05EE959-0923-48DA-B9D2-C3423C3133A5}" type="sibTrans" cxnId="{2E4E225A-647F-4B3B-B99E-8FFB87102B4A}">
      <dgm:prSet/>
      <dgm:spPr/>
      <dgm:t>
        <a:bodyPr/>
        <a:lstStyle/>
        <a:p>
          <a:endParaRPr lang="es-PE"/>
        </a:p>
      </dgm:t>
    </dgm:pt>
    <dgm:pt modelId="{E4E08F4A-A5FF-49C0-A965-6C7E379EF02E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s-PE" dirty="0" smtClean="0"/>
            <a:t>Equipo Técnico de Trabajo 3</a:t>
          </a:r>
          <a:endParaRPr lang="es-PE" dirty="0"/>
        </a:p>
      </dgm:t>
    </dgm:pt>
    <dgm:pt modelId="{7FA91B27-E3DC-4C3A-B74D-B7CA34F6CFF1}" type="parTrans" cxnId="{27C63F86-F54B-4796-85A4-FD63778D6A93}">
      <dgm:prSet/>
      <dgm:spPr/>
      <dgm:t>
        <a:bodyPr/>
        <a:lstStyle/>
        <a:p>
          <a:endParaRPr lang="es-PE"/>
        </a:p>
      </dgm:t>
    </dgm:pt>
    <dgm:pt modelId="{BA59CBB9-9358-4302-BD7B-734DD232419A}" type="sibTrans" cxnId="{27C63F86-F54B-4796-85A4-FD63778D6A93}">
      <dgm:prSet/>
      <dgm:spPr/>
      <dgm:t>
        <a:bodyPr/>
        <a:lstStyle/>
        <a:p>
          <a:endParaRPr lang="es-PE"/>
        </a:p>
      </dgm:t>
    </dgm:pt>
    <dgm:pt modelId="{9CC0CC2E-2D76-417F-BB4D-800100451301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dirty="0" smtClean="0"/>
            <a:t>Comité Ejecutivo de Mejora</a:t>
          </a:r>
          <a:endParaRPr lang="es-PE" dirty="0"/>
        </a:p>
      </dgm:t>
    </dgm:pt>
    <dgm:pt modelId="{F1CDFB17-DD06-42F0-8152-FE5CDE519CC7}" type="parTrans" cxnId="{C6640210-66C7-4B03-904F-5D5A62531169}">
      <dgm:prSet/>
      <dgm:spPr/>
      <dgm:t>
        <a:bodyPr/>
        <a:lstStyle/>
        <a:p>
          <a:endParaRPr lang="es-PE"/>
        </a:p>
      </dgm:t>
    </dgm:pt>
    <dgm:pt modelId="{0E6FBA7F-19C9-4CCB-A809-53617D3F727E}" type="sibTrans" cxnId="{C6640210-66C7-4B03-904F-5D5A62531169}">
      <dgm:prSet/>
      <dgm:spPr/>
      <dgm:t>
        <a:bodyPr/>
        <a:lstStyle/>
        <a:p>
          <a:endParaRPr lang="es-PE"/>
        </a:p>
      </dgm:t>
    </dgm:pt>
    <dgm:pt modelId="{8F6C3E04-9E5F-49A9-8F67-FF19EE213E53}" type="pres">
      <dgm:prSet presAssocID="{022C9E08-A0A5-4804-9B51-59ECB3B7D1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86277267-D3B8-496D-A627-B2B84061D083}" type="pres">
      <dgm:prSet presAssocID="{9CC0CC2E-2D76-417F-BB4D-800100451301}" presName="hierRoot1" presStyleCnt="0"/>
      <dgm:spPr/>
    </dgm:pt>
    <dgm:pt modelId="{FB722FEA-BD48-4590-9A97-53E63D3F7199}" type="pres">
      <dgm:prSet presAssocID="{9CC0CC2E-2D76-417F-BB4D-800100451301}" presName="composite" presStyleCnt="0"/>
      <dgm:spPr/>
    </dgm:pt>
    <dgm:pt modelId="{549C8821-C50C-4C8E-8661-A0AB10A60BF6}" type="pres">
      <dgm:prSet presAssocID="{9CC0CC2E-2D76-417F-BB4D-800100451301}" presName="background" presStyleLbl="node0" presStyleIdx="0" presStyleCnt="1"/>
      <dgm:spPr/>
    </dgm:pt>
    <dgm:pt modelId="{911DF1E3-A89D-4DFD-AE85-7307F302D85E}" type="pres">
      <dgm:prSet presAssocID="{9CC0CC2E-2D76-417F-BB4D-800100451301}" presName="text" presStyleLbl="fgAcc0" presStyleIdx="0" presStyleCnt="1" custLinFactNeighborX="-3999" custLinFactNeighborY="-18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D4BBC10-D3FC-4551-B2EF-FB32501409CD}" type="pres">
      <dgm:prSet presAssocID="{9CC0CC2E-2D76-417F-BB4D-800100451301}" presName="hierChild2" presStyleCnt="0"/>
      <dgm:spPr/>
    </dgm:pt>
    <dgm:pt modelId="{0F3CDD13-4BA3-481F-91FB-BDDAD3D18367}" type="pres">
      <dgm:prSet presAssocID="{BCBE6E12-6F95-4B87-829E-B9A4B53544BB}" presName="Name10" presStyleLbl="parChTrans1D2" presStyleIdx="0" presStyleCnt="1"/>
      <dgm:spPr/>
      <dgm:t>
        <a:bodyPr/>
        <a:lstStyle/>
        <a:p>
          <a:endParaRPr lang="es-PE"/>
        </a:p>
      </dgm:t>
    </dgm:pt>
    <dgm:pt modelId="{E03BDEB7-E8C7-4D4E-AE1E-30639A03FFC7}" type="pres">
      <dgm:prSet presAssocID="{9BF94EBA-AD42-40EA-A432-347850AA1317}" presName="hierRoot2" presStyleCnt="0"/>
      <dgm:spPr/>
    </dgm:pt>
    <dgm:pt modelId="{92F45D0A-7451-45F7-AAA0-8B4878EB212B}" type="pres">
      <dgm:prSet presAssocID="{9BF94EBA-AD42-40EA-A432-347850AA1317}" presName="composite2" presStyleCnt="0"/>
      <dgm:spPr/>
    </dgm:pt>
    <dgm:pt modelId="{133EC8D2-9248-4601-9933-9AA6E3023B74}" type="pres">
      <dgm:prSet presAssocID="{9BF94EBA-AD42-40EA-A432-347850AA1317}" presName="background2" presStyleLbl="node2" presStyleIdx="0" presStyleCnt="1"/>
      <dgm:spPr/>
    </dgm:pt>
    <dgm:pt modelId="{68F73ADB-7C9D-40BF-B8A3-64168EE8B456}" type="pres">
      <dgm:prSet presAssocID="{9BF94EBA-AD42-40EA-A432-347850AA1317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3D50681-A31C-48E3-A9BF-65F19B3213AA}" type="pres">
      <dgm:prSet presAssocID="{9BF94EBA-AD42-40EA-A432-347850AA1317}" presName="hierChild3" presStyleCnt="0"/>
      <dgm:spPr/>
    </dgm:pt>
    <dgm:pt modelId="{CB06CE26-7FD7-4615-B95B-5F968F684BF3}" type="pres">
      <dgm:prSet presAssocID="{91AA62EE-EC79-451D-847D-48A42CA7846F}" presName="Name17" presStyleLbl="parChTrans1D3" presStyleIdx="0" presStyleCnt="3"/>
      <dgm:spPr/>
      <dgm:t>
        <a:bodyPr/>
        <a:lstStyle/>
        <a:p>
          <a:endParaRPr lang="es-PE"/>
        </a:p>
      </dgm:t>
    </dgm:pt>
    <dgm:pt modelId="{E7A8DCEF-2DA6-46D3-A8F3-2B7584CF0CD5}" type="pres">
      <dgm:prSet presAssocID="{CB30727B-9A2C-4FD9-B916-56114D811EF0}" presName="hierRoot3" presStyleCnt="0"/>
      <dgm:spPr/>
    </dgm:pt>
    <dgm:pt modelId="{BE870ABD-049F-484B-9295-92AB10FBBFA8}" type="pres">
      <dgm:prSet presAssocID="{CB30727B-9A2C-4FD9-B916-56114D811EF0}" presName="composite3" presStyleCnt="0"/>
      <dgm:spPr/>
    </dgm:pt>
    <dgm:pt modelId="{CE621481-30FF-4DE2-9898-3A514C295F08}" type="pres">
      <dgm:prSet presAssocID="{CB30727B-9A2C-4FD9-B916-56114D811EF0}" presName="background3" presStyleLbl="node3" presStyleIdx="0" presStyleCnt="3"/>
      <dgm:spPr/>
      <dgm:t>
        <a:bodyPr/>
        <a:lstStyle/>
        <a:p>
          <a:endParaRPr lang="es-PE"/>
        </a:p>
      </dgm:t>
    </dgm:pt>
    <dgm:pt modelId="{B199B411-6B03-4314-A18C-F7F5C125F968}" type="pres">
      <dgm:prSet presAssocID="{CB30727B-9A2C-4FD9-B916-56114D811EF0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C1B8208-11CA-4AE3-9619-D1C4B5FB70D5}" type="pres">
      <dgm:prSet presAssocID="{CB30727B-9A2C-4FD9-B916-56114D811EF0}" presName="hierChild4" presStyleCnt="0"/>
      <dgm:spPr/>
    </dgm:pt>
    <dgm:pt modelId="{5AAA2EF8-C348-443D-B1E4-CF8C223774B6}" type="pres">
      <dgm:prSet presAssocID="{C1818257-3027-4064-8A43-EDC3E404BC79}" presName="Name17" presStyleLbl="parChTrans1D3" presStyleIdx="1" presStyleCnt="3"/>
      <dgm:spPr/>
      <dgm:t>
        <a:bodyPr/>
        <a:lstStyle/>
        <a:p>
          <a:endParaRPr lang="es-PE"/>
        </a:p>
      </dgm:t>
    </dgm:pt>
    <dgm:pt modelId="{1ED9D9B1-D8F3-4F69-9112-FA3EEFEC6915}" type="pres">
      <dgm:prSet presAssocID="{E4082503-E7E1-4F06-8D31-B1EF63AC4050}" presName="hierRoot3" presStyleCnt="0"/>
      <dgm:spPr/>
    </dgm:pt>
    <dgm:pt modelId="{76231F27-DE7A-4D1A-8419-6419541C420F}" type="pres">
      <dgm:prSet presAssocID="{E4082503-E7E1-4F06-8D31-B1EF63AC4050}" presName="composite3" presStyleCnt="0"/>
      <dgm:spPr/>
    </dgm:pt>
    <dgm:pt modelId="{DB6FC1D3-5A3F-46CB-967D-54E7071D9324}" type="pres">
      <dgm:prSet presAssocID="{E4082503-E7E1-4F06-8D31-B1EF63AC4050}" presName="background3" presStyleLbl="node3" presStyleIdx="1" presStyleCnt="3"/>
      <dgm:spPr/>
    </dgm:pt>
    <dgm:pt modelId="{F01148A1-F0E7-4E37-84BD-9AB95B970B4C}" type="pres">
      <dgm:prSet presAssocID="{E4082503-E7E1-4F06-8D31-B1EF63AC4050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50B39E3-3EC6-4612-9644-5ECE2C147D45}" type="pres">
      <dgm:prSet presAssocID="{E4082503-E7E1-4F06-8D31-B1EF63AC4050}" presName="hierChild4" presStyleCnt="0"/>
      <dgm:spPr/>
    </dgm:pt>
    <dgm:pt modelId="{1C46E430-5F6B-453F-B683-BB34DB18493B}" type="pres">
      <dgm:prSet presAssocID="{7FA91B27-E3DC-4C3A-B74D-B7CA34F6CFF1}" presName="Name17" presStyleLbl="parChTrans1D3" presStyleIdx="2" presStyleCnt="3"/>
      <dgm:spPr/>
      <dgm:t>
        <a:bodyPr/>
        <a:lstStyle/>
        <a:p>
          <a:endParaRPr lang="es-PE"/>
        </a:p>
      </dgm:t>
    </dgm:pt>
    <dgm:pt modelId="{FD9B458F-68A0-4FB0-A4F0-02D52C367C28}" type="pres">
      <dgm:prSet presAssocID="{E4E08F4A-A5FF-49C0-A965-6C7E379EF02E}" presName="hierRoot3" presStyleCnt="0"/>
      <dgm:spPr/>
    </dgm:pt>
    <dgm:pt modelId="{290F2C83-89BC-4385-BD8E-123A18396BFF}" type="pres">
      <dgm:prSet presAssocID="{E4E08F4A-A5FF-49C0-A965-6C7E379EF02E}" presName="composite3" presStyleCnt="0"/>
      <dgm:spPr/>
    </dgm:pt>
    <dgm:pt modelId="{26598DFE-C270-4EBA-8306-C0169F2E770F}" type="pres">
      <dgm:prSet presAssocID="{E4E08F4A-A5FF-49C0-A965-6C7E379EF02E}" presName="background3" presStyleLbl="node3" presStyleIdx="2" presStyleCnt="3"/>
      <dgm:spPr/>
    </dgm:pt>
    <dgm:pt modelId="{31180071-CD5F-4950-95D9-DE1ADDD4A7B8}" type="pres">
      <dgm:prSet presAssocID="{E4E08F4A-A5FF-49C0-A965-6C7E379EF02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4DCF804-E841-4580-BB29-F565B0794A6D}" type="pres">
      <dgm:prSet presAssocID="{E4E08F4A-A5FF-49C0-A965-6C7E379EF02E}" presName="hierChild4" presStyleCnt="0"/>
      <dgm:spPr/>
    </dgm:pt>
  </dgm:ptLst>
  <dgm:cxnLst>
    <dgm:cxn modelId="{556DDA9F-85E4-4FF0-A8A6-B49A9B6EB5EF}" type="presOf" srcId="{9BF94EBA-AD42-40EA-A432-347850AA1317}" destId="{68F73ADB-7C9D-40BF-B8A3-64168EE8B456}" srcOrd="0" destOrd="0" presId="urn:microsoft.com/office/officeart/2005/8/layout/hierarchy1"/>
    <dgm:cxn modelId="{F8874D99-6DC9-418B-8EE4-158FEDF7F761}" type="presOf" srcId="{E4E08F4A-A5FF-49C0-A965-6C7E379EF02E}" destId="{31180071-CD5F-4950-95D9-DE1ADDD4A7B8}" srcOrd="0" destOrd="0" presId="urn:microsoft.com/office/officeart/2005/8/layout/hierarchy1"/>
    <dgm:cxn modelId="{27C63F86-F54B-4796-85A4-FD63778D6A93}" srcId="{9BF94EBA-AD42-40EA-A432-347850AA1317}" destId="{E4E08F4A-A5FF-49C0-A965-6C7E379EF02E}" srcOrd="2" destOrd="0" parTransId="{7FA91B27-E3DC-4C3A-B74D-B7CA34F6CFF1}" sibTransId="{BA59CBB9-9358-4302-BD7B-734DD232419A}"/>
    <dgm:cxn modelId="{FFC110B0-BBC5-4B50-B18D-6E9CA4C1BB03}" srcId="{9BF94EBA-AD42-40EA-A432-347850AA1317}" destId="{CB30727B-9A2C-4FD9-B916-56114D811EF0}" srcOrd="0" destOrd="0" parTransId="{91AA62EE-EC79-451D-847D-48A42CA7846F}" sibTransId="{4A778BFF-1D30-4002-AAEA-8E6904FCF1A3}"/>
    <dgm:cxn modelId="{2E4E225A-647F-4B3B-B99E-8FFB87102B4A}" srcId="{9BF94EBA-AD42-40EA-A432-347850AA1317}" destId="{E4082503-E7E1-4F06-8D31-B1EF63AC4050}" srcOrd="1" destOrd="0" parTransId="{C1818257-3027-4064-8A43-EDC3E404BC79}" sibTransId="{E05EE959-0923-48DA-B9D2-C3423C3133A5}"/>
    <dgm:cxn modelId="{DC18FF24-E8C7-460A-B763-940C4E7CCA8B}" type="presOf" srcId="{CB30727B-9A2C-4FD9-B916-56114D811EF0}" destId="{B199B411-6B03-4314-A18C-F7F5C125F968}" srcOrd="0" destOrd="0" presId="urn:microsoft.com/office/officeart/2005/8/layout/hierarchy1"/>
    <dgm:cxn modelId="{AF5D4899-BB96-45BF-AB48-1ACC3B0FD208}" type="presOf" srcId="{BCBE6E12-6F95-4B87-829E-B9A4B53544BB}" destId="{0F3CDD13-4BA3-481F-91FB-BDDAD3D18367}" srcOrd="0" destOrd="0" presId="urn:microsoft.com/office/officeart/2005/8/layout/hierarchy1"/>
    <dgm:cxn modelId="{C6640210-66C7-4B03-904F-5D5A62531169}" srcId="{022C9E08-A0A5-4804-9B51-59ECB3B7D12F}" destId="{9CC0CC2E-2D76-417F-BB4D-800100451301}" srcOrd="0" destOrd="0" parTransId="{F1CDFB17-DD06-42F0-8152-FE5CDE519CC7}" sibTransId="{0E6FBA7F-19C9-4CCB-A809-53617D3F727E}"/>
    <dgm:cxn modelId="{6BEDB05D-1910-4914-BB0D-BDE67F1C02F7}" srcId="{9CC0CC2E-2D76-417F-BB4D-800100451301}" destId="{9BF94EBA-AD42-40EA-A432-347850AA1317}" srcOrd="0" destOrd="0" parTransId="{BCBE6E12-6F95-4B87-829E-B9A4B53544BB}" sibTransId="{8A606558-7A28-4CB2-B104-3E28D5557867}"/>
    <dgm:cxn modelId="{2CFD24AE-B025-48DF-BAF4-FBEFAEFB7E7C}" type="presOf" srcId="{7FA91B27-E3DC-4C3A-B74D-B7CA34F6CFF1}" destId="{1C46E430-5F6B-453F-B683-BB34DB18493B}" srcOrd="0" destOrd="0" presId="urn:microsoft.com/office/officeart/2005/8/layout/hierarchy1"/>
    <dgm:cxn modelId="{10F5C3F0-8E7B-4B4E-B314-F1E3975528FB}" type="presOf" srcId="{022C9E08-A0A5-4804-9B51-59ECB3B7D12F}" destId="{8F6C3E04-9E5F-49A9-8F67-FF19EE213E53}" srcOrd="0" destOrd="0" presId="urn:microsoft.com/office/officeart/2005/8/layout/hierarchy1"/>
    <dgm:cxn modelId="{4C97F5ED-B76B-4D91-8CBD-6F190A2D374B}" type="presOf" srcId="{9CC0CC2E-2D76-417F-BB4D-800100451301}" destId="{911DF1E3-A89D-4DFD-AE85-7307F302D85E}" srcOrd="0" destOrd="0" presId="urn:microsoft.com/office/officeart/2005/8/layout/hierarchy1"/>
    <dgm:cxn modelId="{31E9E60B-315B-4FEA-80AF-38A486F42DF9}" type="presOf" srcId="{91AA62EE-EC79-451D-847D-48A42CA7846F}" destId="{CB06CE26-7FD7-4615-B95B-5F968F684BF3}" srcOrd="0" destOrd="0" presId="urn:microsoft.com/office/officeart/2005/8/layout/hierarchy1"/>
    <dgm:cxn modelId="{A86C09B0-2ACF-44E9-A210-99ECE27CE88F}" type="presOf" srcId="{C1818257-3027-4064-8A43-EDC3E404BC79}" destId="{5AAA2EF8-C348-443D-B1E4-CF8C223774B6}" srcOrd="0" destOrd="0" presId="urn:microsoft.com/office/officeart/2005/8/layout/hierarchy1"/>
    <dgm:cxn modelId="{0F092CB8-D2E8-44F3-843A-E6FB203704A3}" type="presOf" srcId="{E4082503-E7E1-4F06-8D31-B1EF63AC4050}" destId="{F01148A1-F0E7-4E37-84BD-9AB95B970B4C}" srcOrd="0" destOrd="0" presId="urn:microsoft.com/office/officeart/2005/8/layout/hierarchy1"/>
    <dgm:cxn modelId="{460E7678-D624-431A-888C-477B46E483E8}" type="presParOf" srcId="{8F6C3E04-9E5F-49A9-8F67-FF19EE213E53}" destId="{86277267-D3B8-496D-A627-B2B84061D083}" srcOrd="0" destOrd="0" presId="urn:microsoft.com/office/officeart/2005/8/layout/hierarchy1"/>
    <dgm:cxn modelId="{2783C819-9E87-47DE-A66E-9DE42556418B}" type="presParOf" srcId="{86277267-D3B8-496D-A627-B2B84061D083}" destId="{FB722FEA-BD48-4590-9A97-53E63D3F7199}" srcOrd="0" destOrd="0" presId="urn:microsoft.com/office/officeart/2005/8/layout/hierarchy1"/>
    <dgm:cxn modelId="{3C68F0D7-9DBD-4189-9A63-AECF92716030}" type="presParOf" srcId="{FB722FEA-BD48-4590-9A97-53E63D3F7199}" destId="{549C8821-C50C-4C8E-8661-A0AB10A60BF6}" srcOrd="0" destOrd="0" presId="urn:microsoft.com/office/officeart/2005/8/layout/hierarchy1"/>
    <dgm:cxn modelId="{C42A2DEB-11CE-4A76-9BB1-C16CA3519A18}" type="presParOf" srcId="{FB722FEA-BD48-4590-9A97-53E63D3F7199}" destId="{911DF1E3-A89D-4DFD-AE85-7307F302D85E}" srcOrd="1" destOrd="0" presId="urn:microsoft.com/office/officeart/2005/8/layout/hierarchy1"/>
    <dgm:cxn modelId="{6798D978-0EF4-404E-892B-93B5786880E4}" type="presParOf" srcId="{86277267-D3B8-496D-A627-B2B84061D083}" destId="{BD4BBC10-D3FC-4551-B2EF-FB32501409CD}" srcOrd="1" destOrd="0" presId="urn:microsoft.com/office/officeart/2005/8/layout/hierarchy1"/>
    <dgm:cxn modelId="{94DF1F2B-C621-4927-949C-17D8AAF13DF7}" type="presParOf" srcId="{BD4BBC10-D3FC-4551-B2EF-FB32501409CD}" destId="{0F3CDD13-4BA3-481F-91FB-BDDAD3D18367}" srcOrd="0" destOrd="0" presId="urn:microsoft.com/office/officeart/2005/8/layout/hierarchy1"/>
    <dgm:cxn modelId="{4A4FA358-DA79-4EC7-A913-600148832208}" type="presParOf" srcId="{BD4BBC10-D3FC-4551-B2EF-FB32501409CD}" destId="{E03BDEB7-E8C7-4D4E-AE1E-30639A03FFC7}" srcOrd="1" destOrd="0" presId="urn:microsoft.com/office/officeart/2005/8/layout/hierarchy1"/>
    <dgm:cxn modelId="{04A9DECB-E961-4C6D-8EE5-7E4CD110B3F0}" type="presParOf" srcId="{E03BDEB7-E8C7-4D4E-AE1E-30639A03FFC7}" destId="{92F45D0A-7451-45F7-AAA0-8B4878EB212B}" srcOrd="0" destOrd="0" presId="urn:microsoft.com/office/officeart/2005/8/layout/hierarchy1"/>
    <dgm:cxn modelId="{C8AF6DD5-3A76-4A71-87BF-E6EFB497AC69}" type="presParOf" srcId="{92F45D0A-7451-45F7-AAA0-8B4878EB212B}" destId="{133EC8D2-9248-4601-9933-9AA6E3023B74}" srcOrd="0" destOrd="0" presId="urn:microsoft.com/office/officeart/2005/8/layout/hierarchy1"/>
    <dgm:cxn modelId="{75FAB5D0-A1A7-46A5-846C-A23E793A22B1}" type="presParOf" srcId="{92F45D0A-7451-45F7-AAA0-8B4878EB212B}" destId="{68F73ADB-7C9D-40BF-B8A3-64168EE8B456}" srcOrd="1" destOrd="0" presId="urn:microsoft.com/office/officeart/2005/8/layout/hierarchy1"/>
    <dgm:cxn modelId="{7A4B9424-93BD-4881-876A-1BBB296D7371}" type="presParOf" srcId="{E03BDEB7-E8C7-4D4E-AE1E-30639A03FFC7}" destId="{43D50681-A31C-48E3-A9BF-65F19B3213AA}" srcOrd="1" destOrd="0" presId="urn:microsoft.com/office/officeart/2005/8/layout/hierarchy1"/>
    <dgm:cxn modelId="{598B92EF-564F-464A-94BF-2F98EAD99B15}" type="presParOf" srcId="{43D50681-A31C-48E3-A9BF-65F19B3213AA}" destId="{CB06CE26-7FD7-4615-B95B-5F968F684BF3}" srcOrd="0" destOrd="0" presId="urn:microsoft.com/office/officeart/2005/8/layout/hierarchy1"/>
    <dgm:cxn modelId="{0CA7F99C-9E48-4D48-8D92-C6C4DE217238}" type="presParOf" srcId="{43D50681-A31C-48E3-A9BF-65F19B3213AA}" destId="{E7A8DCEF-2DA6-46D3-A8F3-2B7584CF0CD5}" srcOrd="1" destOrd="0" presId="urn:microsoft.com/office/officeart/2005/8/layout/hierarchy1"/>
    <dgm:cxn modelId="{EE083C65-B56B-4935-B2FA-CB2B67D71E48}" type="presParOf" srcId="{E7A8DCEF-2DA6-46D3-A8F3-2B7584CF0CD5}" destId="{BE870ABD-049F-484B-9295-92AB10FBBFA8}" srcOrd="0" destOrd="0" presId="urn:microsoft.com/office/officeart/2005/8/layout/hierarchy1"/>
    <dgm:cxn modelId="{1E65D814-D7A4-44D5-AEDB-7C88D06000B5}" type="presParOf" srcId="{BE870ABD-049F-484B-9295-92AB10FBBFA8}" destId="{CE621481-30FF-4DE2-9898-3A514C295F08}" srcOrd="0" destOrd="0" presId="urn:microsoft.com/office/officeart/2005/8/layout/hierarchy1"/>
    <dgm:cxn modelId="{C3E580A1-1B91-4A3C-A3ED-76670A108EC1}" type="presParOf" srcId="{BE870ABD-049F-484B-9295-92AB10FBBFA8}" destId="{B199B411-6B03-4314-A18C-F7F5C125F968}" srcOrd="1" destOrd="0" presId="urn:microsoft.com/office/officeart/2005/8/layout/hierarchy1"/>
    <dgm:cxn modelId="{1E8A1FFA-6E32-4D4C-BF9F-54E0F7636879}" type="presParOf" srcId="{E7A8DCEF-2DA6-46D3-A8F3-2B7584CF0CD5}" destId="{BC1B8208-11CA-4AE3-9619-D1C4B5FB70D5}" srcOrd="1" destOrd="0" presId="urn:microsoft.com/office/officeart/2005/8/layout/hierarchy1"/>
    <dgm:cxn modelId="{2522C474-492A-4593-94C5-6B4B3682B1B6}" type="presParOf" srcId="{43D50681-A31C-48E3-A9BF-65F19B3213AA}" destId="{5AAA2EF8-C348-443D-B1E4-CF8C223774B6}" srcOrd="2" destOrd="0" presId="urn:microsoft.com/office/officeart/2005/8/layout/hierarchy1"/>
    <dgm:cxn modelId="{21D748DB-36CC-41E2-BCEC-47C9E432C4A3}" type="presParOf" srcId="{43D50681-A31C-48E3-A9BF-65F19B3213AA}" destId="{1ED9D9B1-D8F3-4F69-9112-FA3EEFEC6915}" srcOrd="3" destOrd="0" presId="urn:microsoft.com/office/officeart/2005/8/layout/hierarchy1"/>
    <dgm:cxn modelId="{48B62C0B-C97A-433E-8E42-0EA5140E7C80}" type="presParOf" srcId="{1ED9D9B1-D8F3-4F69-9112-FA3EEFEC6915}" destId="{76231F27-DE7A-4D1A-8419-6419541C420F}" srcOrd="0" destOrd="0" presId="urn:microsoft.com/office/officeart/2005/8/layout/hierarchy1"/>
    <dgm:cxn modelId="{182E38CA-9162-459C-AF15-53442657A7C8}" type="presParOf" srcId="{76231F27-DE7A-4D1A-8419-6419541C420F}" destId="{DB6FC1D3-5A3F-46CB-967D-54E7071D9324}" srcOrd="0" destOrd="0" presId="urn:microsoft.com/office/officeart/2005/8/layout/hierarchy1"/>
    <dgm:cxn modelId="{DBFD45B0-19EC-49A0-AEE1-7F62F6F7F274}" type="presParOf" srcId="{76231F27-DE7A-4D1A-8419-6419541C420F}" destId="{F01148A1-F0E7-4E37-84BD-9AB95B970B4C}" srcOrd="1" destOrd="0" presId="urn:microsoft.com/office/officeart/2005/8/layout/hierarchy1"/>
    <dgm:cxn modelId="{86DE9600-0EFD-43B1-9474-0AC4BDD4CB3F}" type="presParOf" srcId="{1ED9D9B1-D8F3-4F69-9112-FA3EEFEC6915}" destId="{050B39E3-3EC6-4612-9644-5ECE2C147D45}" srcOrd="1" destOrd="0" presId="urn:microsoft.com/office/officeart/2005/8/layout/hierarchy1"/>
    <dgm:cxn modelId="{700DF5CE-06D4-4157-9AEA-10E26E47D5D4}" type="presParOf" srcId="{43D50681-A31C-48E3-A9BF-65F19B3213AA}" destId="{1C46E430-5F6B-453F-B683-BB34DB18493B}" srcOrd="4" destOrd="0" presId="urn:microsoft.com/office/officeart/2005/8/layout/hierarchy1"/>
    <dgm:cxn modelId="{C93CCE39-2BA0-41F5-92D9-8F4FF0C8D9E6}" type="presParOf" srcId="{43D50681-A31C-48E3-A9BF-65F19B3213AA}" destId="{FD9B458F-68A0-4FB0-A4F0-02D52C367C28}" srcOrd="5" destOrd="0" presId="urn:microsoft.com/office/officeart/2005/8/layout/hierarchy1"/>
    <dgm:cxn modelId="{47763147-B37F-4F50-9E0B-557090B5C374}" type="presParOf" srcId="{FD9B458F-68A0-4FB0-A4F0-02D52C367C28}" destId="{290F2C83-89BC-4385-BD8E-123A18396BFF}" srcOrd="0" destOrd="0" presId="urn:microsoft.com/office/officeart/2005/8/layout/hierarchy1"/>
    <dgm:cxn modelId="{1E743042-99B4-48DA-A718-758A393DAC0C}" type="presParOf" srcId="{290F2C83-89BC-4385-BD8E-123A18396BFF}" destId="{26598DFE-C270-4EBA-8306-C0169F2E770F}" srcOrd="0" destOrd="0" presId="urn:microsoft.com/office/officeart/2005/8/layout/hierarchy1"/>
    <dgm:cxn modelId="{278728BA-4680-427E-A51F-0ADC681BE576}" type="presParOf" srcId="{290F2C83-89BC-4385-BD8E-123A18396BFF}" destId="{31180071-CD5F-4950-95D9-DE1ADDD4A7B8}" srcOrd="1" destOrd="0" presId="urn:microsoft.com/office/officeart/2005/8/layout/hierarchy1"/>
    <dgm:cxn modelId="{F5595AB3-FF69-4524-BDFD-66E866664CB8}" type="presParOf" srcId="{FD9B458F-68A0-4FB0-A4F0-02D52C367C28}" destId="{74DCF804-E841-4580-BB29-F565B0794A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46E430-5F6B-453F-B683-BB34DB18493B}">
      <dsp:nvSpPr>
        <dsp:cNvPr id="0" name=""/>
        <dsp:cNvSpPr/>
      </dsp:nvSpPr>
      <dsp:spPr>
        <a:xfrm>
          <a:off x="2960935" y="2446862"/>
          <a:ext cx="1915417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1915417" y="310602"/>
              </a:lnTo>
              <a:lnTo>
                <a:pt x="1915417" y="45578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A2EF8-C348-443D-B1E4-CF8C223774B6}">
      <dsp:nvSpPr>
        <dsp:cNvPr id="0" name=""/>
        <dsp:cNvSpPr/>
      </dsp:nvSpPr>
      <dsp:spPr>
        <a:xfrm>
          <a:off x="2915215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6CE26-7FD7-4615-B95B-5F968F684BF3}">
      <dsp:nvSpPr>
        <dsp:cNvPr id="0" name=""/>
        <dsp:cNvSpPr/>
      </dsp:nvSpPr>
      <dsp:spPr>
        <a:xfrm>
          <a:off x="1045517" y="2446862"/>
          <a:ext cx="1915417" cy="455782"/>
        </a:xfrm>
        <a:custGeom>
          <a:avLst/>
          <a:gdLst/>
          <a:ahLst/>
          <a:cxnLst/>
          <a:rect l="0" t="0" r="0" b="0"/>
          <a:pathLst>
            <a:path>
              <a:moveTo>
                <a:pt x="1915417" y="0"/>
              </a:moveTo>
              <a:lnTo>
                <a:pt x="1915417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CDD13-4BA3-481F-91FB-BDDAD3D18367}">
      <dsp:nvSpPr>
        <dsp:cNvPr id="0" name=""/>
        <dsp:cNvSpPr/>
      </dsp:nvSpPr>
      <dsp:spPr>
        <a:xfrm>
          <a:off x="2915215" y="995933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C8821-C50C-4C8E-8661-A0AB10A60BF6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DF1E3-A89D-4DFD-AE85-7307F302D85E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Comité Ejecutivo de Mejora</a:t>
          </a:r>
          <a:endParaRPr lang="es-PE" sz="1800" kern="1200" dirty="0"/>
        </a:p>
      </dsp:txBody>
      <dsp:txXfrm>
        <a:off x="2351484" y="166208"/>
        <a:ext cx="1567160" cy="995146"/>
      </dsp:txXfrm>
    </dsp:sp>
    <dsp:sp modelId="{133EC8D2-9248-4601-9933-9AA6E3023B74}">
      <dsp:nvSpPr>
        <dsp:cNvPr id="0" name=""/>
        <dsp:cNvSpPr/>
      </dsp:nvSpPr>
      <dsp:spPr>
        <a:xfrm>
          <a:off x="2177355" y="1451715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73ADB-7C9D-40BF-B8A3-64168EE8B456}">
      <dsp:nvSpPr>
        <dsp:cNvPr id="0" name=""/>
        <dsp:cNvSpPr/>
      </dsp:nvSpPr>
      <dsp:spPr>
        <a:xfrm>
          <a:off x="2351484" y="1617137"/>
          <a:ext cx="1567160" cy="99514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Equipo de Mejora de Procesos </a:t>
          </a:r>
          <a:endParaRPr lang="es-PE" sz="1800" kern="1200" dirty="0"/>
        </a:p>
      </dsp:txBody>
      <dsp:txXfrm>
        <a:off x="2351484" y="1617137"/>
        <a:ext cx="1567160" cy="995146"/>
      </dsp:txXfrm>
    </dsp:sp>
    <dsp:sp modelId="{CE621481-30FF-4DE2-9898-3A514C295F08}">
      <dsp:nvSpPr>
        <dsp:cNvPr id="0" name=""/>
        <dsp:cNvSpPr/>
      </dsp:nvSpPr>
      <dsp:spPr>
        <a:xfrm>
          <a:off x="261937" y="2902644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9B411-6B03-4314-A18C-F7F5C125F968}">
      <dsp:nvSpPr>
        <dsp:cNvPr id="0" name=""/>
        <dsp:cNvSpPr/>
      </dsp:nvSpPr>
      <dsp:spPr>
        <a:xfrm>
          <a:off x="436066" y="3068066"/>
          <a:ext cx="1567160" cy="99514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Equipo Técnico de Trabajo 1</a:t>
          </a:r>
          <a:endParaRPr lang="es-PE" sz="1800" kern="1200" dirty="0"/>
        </a:p>
      </dsp:txBody>
      <dsp:txXfrm>
        <a:off x="436066" y="3068066"/>
        <a:ext cx="1567160" cy="995146"/>
      </dsp:txXfrm>
    </dsp:sp>
    <dsp:sp modelId="{DB6FC1D3-5A3F-46CB-967D-54E7071D9324}">
      <dsp:nvSpPr>
        <dsp:cNvPr id="0" name=""/>
        <dsp:cNvSpPr/>
      </dsp:nvSpPr>
      <dsp:spPr>
        <a:xfrm>
          <a:off x="2177355" y="2902644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148A1-F0E7-4E37-84BD-9AB95B970B4C}">
      <dsp:nvSpPr>
        <dsp:cNvPr id="0" name=""/>
        <dsp:cNvSpPr/>
      </dsp:nvSpPr>
      <dsp:spPr>
        <a:xfrm>
          <a:off x="2351484" y="3068066"/>
          <a:ext cx="1567160" cy="99514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Equipo Técnico de Trabajo 2</a:t>
          </a:r>
          <a:endParaRPr lang="es-PE" sz="1800" kern="1200" dirty="0"/>
        </a:p>
      </dsp:txBody>
      <dsp:txXfrm>
        <a:off x="2351484" y="3068066"/>
        <a:ext cx="1567160" cy="995146"/>
      </dsp:txXfrm>
    </dsp:sp>
    <dsp:sp modelId="{26598DFE-C270-4EBA-8306-C0169F2E770F}">
      <dsp:nvSpPr>
        <dsp:cNvPr id="0" name=""/>
        <dsp:cNvSpPr/>
      </dsp:nvSpPr>
      <dsp:spPr>
        <a:xfrm>
          <a:off x="4092773" y="2902644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80071-CD5F-4950-95D9-DE1ADDD4A7B8}">
      <dsp:nvSpPr>
        <dsp:cNvPr id="0" name=""/>
        <dsp:cNvSpPr/>
      </dsp:nvSpPr>
      <dsp:spPr>
        <a:xfrm>
          <a:off x="4266902" y="3068066"/>
          <a:ext cx="1567160" cy="99514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Equipo Técnico de Trabajo 3</a:t>
          </a:r>
          <a:endParaRPr lang="es-PE" sz="1800" kern="1200" dirty="0"/>
        </a:p>
      </dsp:txBody>
      <dsp:txXfrm>
        <a:off x="4266902" y="3068066"/>
        <a:ext cx="1567160" cy="99514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46E430-5F6B-453F-B683-BB34DB18493B}">
      <dsp:nvSpPr>
        <dsp:cNvPr id="0" name=""/>
        <dsp:cNvSpPr/>
      </dsp:nvSpPr>
      <dsp:spPr>
        <a:xfrm>
          <a:off x="1446575" y="1106374"/>
          <a:ext cx="865130" cy="20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88"/>
              </a:lnTo>
              <a:lnTo>
                <a:pt x="865130" y="140288"/>
              </a:lnTo>
              <a:lnTo>
                <a:pt x="86513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A2EF8-C348-443D-B1E4-CF8C223774B6}">
      <dsp:nvSpPr>
        <dsp:cNvPr id="0" name=""/>
        <dsp:cNvSpPr/>
      </dsp:nvSpPr>
      <dsp:spPr>
        <a:xfrm>
          <a:off x="1400855" y="1106374"/>
          <a:ext cx="91440" cy="205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6CE26-7FD7-4615-B95B-5F968F684BF3}">
      <dsp:nvSpPr>
        <dsp:cNvPr id="0" name=""/>
        <dsp:cNvSpPr/>
      </dsp:nvSpPr>
      <dsp:spPr>
        <a:xfrm>
          <a:off x="581445" y="1106374"/>
          <a:ext cx="865130" cy="205861"/>
        </a:xfrm>
        <a:custGeom>
          <a:avLst/>
          <a:gdLst/>
          <a:ahLst/>
          <a:cxnLst/>
          <a:rect l="0" t="0" r="0" b="0"/>
          <a:pathLst>
            <a:path>
              <a:moveTo>
                <a:pt x="865130" y="0"/>
              </a:moveTo>
              <a:lnTo>
                <a:pt x="865130" y="140288"/>
              </a:lnTo>
              <a:lnTo>
                <a:pt x="0" y="140288"/>
              </a:lnTo>
              <a:lnTo>
                <a:pt x="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CDD13-4BA3-481F-91FB-BDDAD3D18367}">
      <dsp:nvSpPr>
        <dsp:cNvPr id="0" name=""/>
        <dsp:cNvSpPr/>
      </dsp:nvSpPr>
      <dsp:spPr>
        <a:xfrm>
          <a:off x="1372549" y="450957"/>
          <a:ext cx="91440" cy="20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69"/>
              </a:lnTo>
              <a:lnTo>
                <a:pt x="74026" y="140369"/>
              </a:lnTo>
              <a:lnTo>
                <a:pt x="74026" y="20594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C8821-C50C-4C8E-8661-A0AB10A60BF6}">
      <dsp:nvSpPr>
        <dsp:cNvPr id="0" name=""/>
        <dsp:cNvSpPr/>
      </dsp:nvSpPr>
      <dsp:spPr>
        <a:xfrm>
          <a:off x="1064352" y="1482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DF1E3-A89D-4DFD-AE85-7307F302D85E}">
      <dsp:nvSpPr>
        <dsp:cNvPr id="0" name=""/>
        <dsp:cNvSpPr/>
      </dsp:nvSpPr>
      <dsp:spPr>
        <a:xfrm>
          <a:off x="1143000" y="76198"/>
          <a:ext cx="707834" cy="44947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Comité Ejecutivo de Mejora</a:t>
          </a:r>
          <a:endParaRPr lang="es-PE" sz="800" kern="1200" dirty="0"/>
        </a:p>
      </dsp:txBody>
      <dsp:txXfrm>
        <a:off x="1143000" y="76198"/>
        <a:ext cx="707834" cy="449474"/>
      </dsp:txXfrm>
    </dsp:sp>
    <dsp:sp modelId="{133EC8D2-9248-4601-9933-9AA6E3023B74}">
      <dsp:nvSpPr>
        <dsp:cNvPr id="0" name=""/>
        <dsp:cNvSpPr/>
      </dsp:nvSpPr>
      <dsp:spPr>
        <a:xfrm>
          <a:off x="1092658" y="656899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73ADB-7C9D-40BF-B8A3-64168EE8B456}">
      <dsp:nvSpPr>
        <dsp:cNvPr id="0" name=""/>
        <dsp:cNvSpPr/>
      </dsp:nvSpPr>
      <dsp:spPr>
        <a:xfrm>
          <a:off x="1171307" y="731615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de Mejora de Procesos </a:t>
          </a:r>
          <a:endParaRPr lang="es-PE" sz="800" kern="1200" dirty="0"/>
        </a:p>
      </dsp:txBody>
      <dsp:txXfrm>
        <a:off x="1171307" y="731615"/>
        <a:ext cx="707834" cy="449474"/>
      </dsp:txXfrm>
    </dsp:sp>
    <dsp:sp modelId="{CE621481-30FF-4DE2-9898-3A514C295F08}">
      <dsp:nvSpPr>
        <dsp:cNvPr id="0" name=""/>
        <dsp:cNvSpPr/>
      </dsp:nvSpPr>
      <dsp:spPr>
        <a:xfrm>
          <a:off x="227528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9B411-6B03-4314-A18C-F7F5C125F968}">
      <dsp:nvSpPr>
        <dsp:cNvPr id="0" name=""/>
        <dsp:cNvSpPr/>
      </dsp:nvSpPr>
      <dsp:spPr>
        <a:xfrm>
          <a:off x="306176" y="1386951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1</a:t>
          </a:r>
          <a:endParaRPr lang="es-PE" sz="800" kern="1200" dirty="0"/>
        </a:p>
      </dsp:txBody>
      <dsp:txXfrm>
        <a:off x="306176" y="1386951"/>
        <a:ext cx="707834" cy="449474"/>
      </dsp:txXfrm>
    </dsp:sp>
    <dsp:sp modelId="{DB6FC1D3-5A3F-46CB-967D-54E7071D9324}">
      <dsp:nvSpPr>
        <dsp:cNvPr id="0" name=""/>
        <dsp:cNvSpPr/>
      </dsp:nvSpPr>
      <dsp:spPr>
        <a:xfrm>
          <a:off x="1092658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148A1-F0E7-4E37-84BD-9AB95B970B4C}">
      <dsp:nvSpPr>
        <dsp:cNvPr id="0" name=""/>
        <dsp:cNvSpPr/>
      </dsp:nvSpPr>
      <dsp:spPr>
        <a:xfrm>
          <a:off x="1171307" y="1386951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2</a:t>
          </a:r>
          <a:endParaRPr lang="es-PE" sz="800" kern="1200" dirty="0"/>
        </a:p>
      </dsp:txBody>
      <dsp:txXfrm>
        <a:off x="1171307" y="1386951"/>
        <a:ext cx="707834" cy="449474"/>
      </dsp:txXfrm>
    </dsp:sp>
    <dsp:sp modelId="{26598DFE-C270-4EBA-8306-C0169F2E770F}">
      <dsp:nvSpPr>
        <dsp:cNvPr id="0" name=""/>
        <dsp:cNvSpPr/>
      </dsp:nvSpPr>
      <dsp:spPr>
        <a:xfrm>
          <a:off x="1957789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80071-CD5F-4950-95D9-DE1ADDD4A7B8}">
      <dsp:nvSpPr>
        <dsp:cNvPr id="0" name=""/>
        <dsp:cNvSpPr/>
      </dsp:nvSpPr>
      <dsp:spPr>
        <a:xfrm>
          <a:off x="2036437" y="1386951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3</a:t>
          </a:r>
          <a:endParaRPr lang="es-PE" sz="800" kern="1200" dirty="0"/>
        </a:p>
      </dsp:txBody>
      <dsp:txXfrm>
        <a:off x="2036437" y="1386951"/>
        <a:ext cx="707834" cy="44947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46E430-5F6B-453F-B683-BB34DB18493B}">
      <dsp:nvSpPr>
        <dsp:cNvPr id="0" name=""/>
        <dsp:cNvSpPr/>
      </dsp:nvSpPr>
      <dsp:spPr>
        <a:xfrm>
          <a:off x="1446575" y="1106374"/>
          <a:ext cx="865130" cy="20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88"/>
              </a:lnTo>
              <a:lnTo>
                <a:pt x="865130" y="140288"/>
              </a:lnTo>
              <a:lnTo>
                <a:pt x="86513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A2EF8-C348-443D-B1E4-CF8C223774B6}">
      <dsp:nvSpPr>
        <dsp:cNvPr id="0" name=""/>
        <dsp:cNvSpPr/>
      </dsp:nvSpPr>
      <dsp:spPr>
        <a:xfrm>
          <a:off x="1400855" y="1106374"/>
          <a:ext cx="91440" cy="205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6CE26-7FD7-4615-B95B-5F968F684BF3}">
      <dsp:nvSpPr>
        <dsp:cNvPr id="0" name=""/>
        <dsp:cNvSpPr/>
      </dsp:nvSpPr>
      <dsp:spPr>
        <a:xfrm>
          <a:off x="581445" y="1106374"/>
          <a:ext cx="865130" cy="205861"/>
        </a:xfrm>
        <a:custGeom>
          <a:avLst/>
          <a:gdLst/>
          <a:ahLst/>
          <a:cxnLst/>
          <a:rect l="0" t="0" r="0" b="0"/>
          <a:pathLst>
            <a:path>
              <a:moveTo>
                <a:pt x="865130" y="0"/>
              </a:moveTo>
              <a:lnTo>
                <a:pt x="865130" y="140288"/>
              </a:lnTo>
              <a:lnTo>
                <a:pt x="0" y="140288"/>
              </a:lnTo>
              <a:lnTo>
                <a:pt x="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CDD13-4BA3-481F-91FB-BDDAD3D18367}">
      <dsp:nvSpPr>
        <dsp:cNvPr id="0" name=""/>
        <dsp:cNvSpPr/>
      </dsp:nvSpPr>
      <dsp:spPr>
        <a:xfrm>
          <a:off x="1372549" y="450957"/>
          <a:ext cx="91440" cy="20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69"/>
              </a:lnTo>
              <a:lnTo>
                <a:pt x="74026" y="140369"/>
              </a:lnTo>
              <a:lnTo>
                <a:pt x="74026" y="20594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C8821-C50C-4C8E-8661-A0AB10A60BF6}">
      <dsp:nvSpPr>
        <dsp:cNvPr id="0" name=""/>
        <dsp:cNvSpPr/>
      </dsp:nvSpPr>
      <dsp:spPr>
        <a:xfrm>
          <a:off x="1064352" y="1482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DF1E3-A89D-4DFD-AE85-7307F302D85E}">
      <dsp:nvSpPr>
        <dsp:cNvPr id="0" name=""/>
        <dsp:cNvSpPr/>
      </dsp:nvSpPr>
      <dsp:spPr>
        <a:xfrm>
          <a:off x="1143000" y="76198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Comité Ejecutivo de Mejora</a:t>
          </a:r>
          <a:endParaRPr lang="es-PE" sz="800" kern="1200" dirty="0"/>
        </a:p>
      </dsp:txBody>
      <dsp:txXfrm>
        <a:off x="1143000" y="76198"/>
        <a:ext cx="707834" cy="449474"/>
      </dsp:txXfrm>
    </dsp:sp>
    <dsp:sp modelId="{133EC8D2-9248-4601-9933-9AA6E3023B74}">
      <dsp:nvSpPr>
        <dsp:cNvPr id="0" name=""/>
        <dsp:cNvSpPr/>
      </dsp:nvSpPr>
      <dsp:spPr>
        <a:xfrm>
          <a:off x="1092658" y="656899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73ADB-7C9D-40BF-B8A3-64168EE8B456}">
      <dsp:nvSpPr>
        <dsp:cNvPr id="0" name=""/>
        <dsp:cNvSpPr/>
      </dsp:nvSpPr>
      <dsp:spPr>
        <a:xfrm>
          <a:off x="1171307" y="731615"/>
          <a:ext cx="707834" cy="44947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de Mejora de Procesos </a:t>
          </a:r>
          <a:endParaRPr lang="es-PE" sz="800" kern="1200" dirty="0"/>
        </a:p>
      </dsp:txBody>
      <dsp:txXfrm>
        <a:off x="1171307" y="731615"/>
        <a:ext cx="707834" cy="449474"/>
      </dsp:txXfrm>
    </dsp:sp>
    <dsp:sp modelId="{CE621481-30FF-4DE2-9898-3A514C295F08}">
      <dsp:nvSpPr>
        <dsp:cNvPr id="0" name=""/>
        <dsp:cNvSpPr/>
      </dsp:nvSpPr>
      <dsp:spPr>
        <a:xfrm>
          <a:off x="227528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9B411-6B03-4314-A18C-F7F5C125F968}">
      <dsp:nvSpPr>
        <dsp:cNvPr id="0" name=""/>
        <dsp:cNvSpPr/>
      </dsp:nvSpPr>
      <dsp:spPr>
        <a:xfrm>
          <a:off x="306176" y="1386951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1</a:t>
          </a:r>
          <a:endParaRPr lang="es-PE" sz="800" kern="1200" dirty="0"/>
        </a:p>
      </dsp:txBody>
      <dsp:txXfrm>
        <a:off x="306176" y="1386951"/>
        <a:ext cx="707834" cy="449474"/>
      </dsp:txXfrm>
    </dsp:sp>
    <dsp:sp modelId="{DB6FC1D3-5A3F-46CB-967D-54E7071D9324}">
      <dsp:nvSpPr>
        <dsp:cNvPr id="0" name=""/>
        <dsp:cNvSpPr/>
      </dsp:nvSpPr>
      <dsp:spPr>
        <a:xfrm>
          <a:off x="1092658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148A1-F0E7-4E37-84BD-9AB95B970B4C}">
      <dsp:nvSpPr>
        <dsp:cNvPr id="0" name=""/>
        <dsp:cNvSpPr/>
      </dsp:nvSpPr>
      <dsp:spPr>
        <a:xfrm>
          <a:off x="1171307" y="1386951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2</a:t>
          </a:r>
          <a:endParaRPr lang="es-PE" sz="800" kern="1200" dirty="0"/>
        </a:p>
      </dsp:txBody>
      <dsp:txXfrm>
        <a:off x="1171307" y="1386951"/>
        <a:ext cx="707834" cy="449474"/>
      </dsp:txXfrm>
    </dsp:sp>
    <dsp:sp modelId="{26598DFE-C270-4EBA-8306-C0169F2E770F}">
      <dsp:nvSpPr>
        <dsp:cNvPr id="0" name=""/>
        <dsp:cNvSpPr/>
      </dsp:nvSpPr>
      <dsp:spPr>
        <a:xfrm>
          <a:off x="1957789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80071-CD5F-4950-95D9-DE1ADDD4A7B8}">
      <dsp:nvSpPr>
        <dsp:cNvPr id="0" name=""/>
        <dsp:cNvSpPr/>
      </dsp:nvSpPr>
      <dsp:spPr>
        <a:xfrm>
          <a:off x="2036437" y="1386951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3</a:t>
          </a:r>
          <a:endParaRPr lang="es-PE" sz="800" kern="1200" dirty="0"/>
        </a:p>
      </dsp:txBody>
      <dsp:txXfrm>
        <a:off x="2036437" y="1386951"/>
        <a:ext cx="707834" cy="44947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46E430-5F6B-453F-B683-BB34DB18493B}">
      <dsp:nvSpPr>
        <dsp:cNvPr id="0" name=""/>
        <dsp:cNvSpPr/>
      </dsp:nvSpPr>
      <dsp:spPr>
        <a:xfrm>
          <a:off x="1446575" y="1106374"/>
          <a:ext cx="865130" cy="20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88"/>
              </a:lnTo>
              <a:lnTo>
                <a:pt x="865130" y="140288"/>
              </a:lnTo>
              <a:lnTo>
                <a:pt x="86513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A2EF8-C348-443D-B1E4-CF8C223774B6}">
      <dsp:nvSpPr>
        <dsp:cNvPr id="0" name=""/>
        <dsp:cNvSpPr/>
      </dsp:nvSpPr>
      <dsp:spPr>
        <a:xfrm>
          <a:off x="1400855" y="1106374"/>
          <a:ext cx="91440" cy="205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6CE26-7FD7-4615-B95B-5F968F684BF3}">
      <dsp:nvSpPr>
        <dsp:cNvPr id="0" name=""/>
        <dsp:cNvSpPr/>
      </dsp:nvSpPr>
      <dsp:spPr>
        <a:xfrm>
          <a:off x="581445" y="1106374"/>
          <a:ext cx="865130" cy="205861"/>
        </a:xfrm>
        <a:custGeom>
          <a:avLst/>
          <a:gdLst/>
          <a:ahLst/>
          <a:cxnLst/>
          <a:rect l="0" t="0" r="0" b="0"/>
          <a:pathLst>
            <a:path>
              <a:moveTo>
                <a:pt x="865130" y="0"/>
              </a:moveTo>
              <a:lnTo>
                <a:pt x="865130" y="140288"/>
              </a:lnTo>
              <a:lnTo>
                <a:pt x="0" y="140288"/>
              </a:lnTo>
              <a:lnTo>
                <a:pt x="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CDD13-4BA3-481F-91FB-BDDAD3D18367}">
      <dsp:nvSpPr>
        <dsp:cNvPr id="0" name=""/>
        <dsp:cNvSpPr/>
      </dsp:nvSpPr>
      <dsp:spPr>
        <a:xfrm>
          <a:off x="1372549" y="450957"/>
          <a:ext cx="91440" cy="20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69"/>
              </a:lnTo>
              <a:lnTo>
                <a:pt x="74026" y="140369"/>
              </a:lnTo>
              <a:lnTo>
                <a:pt x="74026" y="20594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C8821-C50C-4C8E-8661-A0AB10A60BF6}">
      <dsp:nvSpPr>
        <dsp:cNvPr id="0" name=""/>
        <dsp:cNvSpPr/>
      </dsp:nvSpPr>
      <dsp:spPr>
        <a:xfrm>
          <a:off x="1064352" y="1482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DF1E3-A89D-4DFD-AE85-7307F302D85E}">
      <dsp:nvSpPr>
        <dsp:cNvPr id="0" name=""/>
        <dsp:cNvSpPr/>
      </dsp:nvSpPr>
      <dsp:spPr>
        <a:xfrm>
          <a:off x="1143000" y="76198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Comité Ejecutivo de Mejora</a:t>
          </a:r>
          <a:endParaRPr lang="es-PE" sz="800" kern="1200" dirty="0"/>
        </a:p>
      </dsp:txBody>
      <dsp:txXfrm>
        <a:off x="1143000" y="76198"/>
        <a:ext cx="707834" cy="449474"/>
      </dsp:txXfrm>
    </dsp:sp>
    <dsp:sp modelId="{133EC8D2-9248-4601-9933-9AA6E3023B74}">
      <dsp:nvSpPr>
        <dsp:cNvPr id="0" name=""/>
        <dsp:cNvSpPr/>
      </dsp:nvSpPr>
      <dsp:spPr>
        <a:xfrm>
          <a:off x="1092658" y="656899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73ADB-7C9D-40BF-B8A3-64168EE8B456}">
      <dsp:nvSpPr>
        <dsp:cNvPr id="0" name=""/>
        <dsp:cNvSpPr/>
      </dsp:nvSpPr>
      <dsp:spPr>
        <a:xfrm>
          <a:off x="1171307" y="731615"/>
          <a:ext cx="707834" cy="44947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de Mejora de Procesos </a:t>
          </a:r>
          <a:endParaRPr lang="es-PE" sz="800" kern="1200" dirty="0"/>
        </a:p>
      </dsp:txBody>
      <dsp:txXfrm>
        <a:off x="1171307" y="731615"/>
        <a:ext cx="707834" cy="449474"/>
      </dsp:txXfrm>
    </dsp:sp>
    <dsp:sp modelId="{CE621481-30FF-4DE2-9898-3A514C295F08}">
      <dsp:nvSpPr>
        <dsp:cNvPr id="0" name=""/>
        <dsp:cNvSpPr/>
      </dsp:nvSpPr>
      <dsp:spPr>
        <a:xfrm>
          <a:off x="227528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9B411-6B03-4314-A18C-F7F5C125F968}">
      <dsp:nvSpPr>
        <dsp:cNvPr id="0" name=""/>
        <dsp:cNvSpPr/>
      </dsp:nvSpPr>
      <dsp:spPr>
        <a:xfrm>
          <a:off x="306176" y="1386951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1</a:t>
          </a:r>
          <a:endParaRPr lang="es-PE" sz="800" kern="1200" dirty="0"/>
        </a:p>
      </dsp:txBody>
      <dsp:txXfrm>
        <a:off x="306176" y="1386951"/>
        <a:ext cx="707834" cy="449474"/>
      </dsp:txXfrm>
    </dsp:sp>
    <dsp:sp modelId="{DB6FC1D3-5A3F-46CB-967D-54E7071D9324}">
      <dsp:nvSpPr>
        <dsp:cNvPr id="0" name=""/>
        <dsp:cNvSpPr/>
      </dsp:nvSpPr>
      <dsp:spPr>
        <a:xfrm>
          <a:off x="1092658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148A1-F0E7-4E37-84BD-9AB95B970B4C}">
      <dsp:nvSpPr>
        <dsp:cNvPr id="0" name=""/>
        <dsp:cNvSpPr/>
      </dsp:nvSpPr>
      <dsp:spPr>
        <a:xfrm>
          <a:off x="1171307" y="1386951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2</a:t>
          </a:r>
          <a:endParaRPr lang="es-PE" sz="800" kern="1200" dirty="0"/>
        </a:p>
      </dsp:txBody>
      <dsp:txXfrm>
        <a:off x="1171307" y="1386951"/>
        <a:ext cx="707834" cy="449474"/>
      </dsp:txXfrm>
    </dsp:sp>
    <dsp:sp modelId="{26598DFE-C270-4EBA-8306-C0169F2E770F}">
      <dsp:nvSpPr>
        <dsp:cNvPr id="0" name=""/>
        <dsp:cNvSpPr/>
      </dsp:nvSpPr>
      <dsp:spPr>
        <a:xfrm>
          <a:off x="1957789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80071-CD5F-4950-95D9-DE1ADDD4A7B8}">
      <dsp:nvSpPr>
        <dsp:cNvPr id="0" name=""/>
        <dsp:cNvSpPr/>
      </dsp:nvSpPr>
      <dsp:spPr>
        <a:xfrm>
          <a:off x="2036437" y="1386951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3</a:t>
          </a:r>
          <a:endParaRPr lang="es-PE" sz="800" kern="1200" dirty="0"/>
        </a:p>
      </dsp:txBody>
      <dsp:txXfrm>
        <a:off x="2036437" y="1386951"/>
        <a:ext cx="707834" cy="44947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46E430-5F6B-453F-B683-BB34DB18493B}">
      <dsp:nvSpPr>
        <dsp:cNvPr id="0" name=""/>
        <dsp:cNvSpPr/>
      </dsp:nvSpPr>
      <dsp:spPr>
        <a:xfrm>
          <a:off x="1446575" y="1106374"/>
          <a:ext cx="865130" cy="20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88"/>
              </a:lnTo>
              <a:lnTo>
                <a:pt x="865130" y="140288"/>
              </a:lnTo>
              <a:lnTo>
                <a:pt x="86513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A2EF8-C348-443D-B1E4-CF8C223774B6}">
      <dsp:nvSpPr>
        <dsp:cNvPr id="0" name=""/>
        <dsp:cNvSpPr/>
      </dsp:nvSpPr>
      <dsp:spPr>
        <a:xfrm>
          <a:off x="1400855" y="1106374"/>
          <a:ext cx="91440" cy="205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6CE26-7FD7-4615-B95B-5F968F684BF3}">
      <dsp:nvSpPr>
        <dsp:cNvPr id="0" name=""/>
        <dsp:cNvSpPr/>
      </dsp:nvSpPr>
      <dsp:spPr>
        <a:xfrm>
          <a:off x="581445" y="1106374"/>
          <a:ext cx="865130" cy="205861"/>
        </a:xfrm>
        <a:custGeom>
          <a:avLst/>
          <a:gdLst/>
          <a:ahLst/>
          <a:cxnLst/>
          <a:rect l="0" t="0" r="0" b="0"/>
          <a:pathLst>
            <a:path>
              <a:moveTo>
                <a:pt x="865130" y="0"/>
              </a:moveTo>
              <a:lnTo>
                <a:pt x="865130" y="140288"/>
              </a:lnTo>
              <a:lnTo>
                <a:pt x="0" y="140288"/>
              </a:lnTo>
              <a:lnTo>
                <a:pt x="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CDD13-4BA3-481F-91FB-BDDAD3D18367}">
      <dsp:nvSpPr>
        <dsp:cNvPr id="0" name=""/>
        <dsp:cNvSpPr/>
      </dsp:nvSpPr>
      <dsp:spPr>
        <a:xfrm>
          <a:off x="1372549" y="450957"/>
          <a:ext cx="91440" cy="20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69"/>
              </a:lnTo>
              <a:lnTo>
                <a:pt x="74026" y="140369"/>
              </a:lnTo>
              <a:lnTo>
                <a:pt x="74026" y="20594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C8821-C50C-4C8E-8661-A0AB10A60BF6}">
      <dsp:nvSpPr>
        <dsp:cNvPr id="0" name=""/>
        <dsp:cNvSpPr/>
      </dsp:nvSpPr>
      <dsp:spPr>
        <a:xfrm>
          <a:off x="1064352" y="1482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DF1E3-A89D-4DFD-AE85-7307F302D85E}">
      <dsp:nvSpPr>
        <dsp:cNvPr id="0" name=""/>
        <dsp:cNvSpPr/>
      </dsp:nvSpPr>
      <dsp:spPr>
        <a:xfrm>
          <a:off x="1143000" y="76198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Comité Ejecutivo de Mejora</a:t>
          </a:r>
          <a:endParaRPr lang="es-PE" sz="800" kern="1200" dirty="0"/>
        </a:p>
      </dsp:txBody>
      <dsp:txXfrm>
        <a:off x="1143000" y="76198"/>
        <a:ext cx="707834" cy="449474"/>
      </dsp:txXfrm>
    </dsp:sp>
    <dsp:sp modelId="{133EC8D2-9248-4601-9933-9AA6E3023B74}">
      <dsp:nvSpPr>
        <dsp:cNvPr id="0" name=""/>
        <dsp:cNvSpPr/>
      </dsp:nvSpPr>
      <dsp:spPr>
        <a:xfrm>
          <a:off x="1092658" y="656899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73ADB-7C9D-40BF-B8A3-64168EE8B456}">
      <dsp:nvSpPr>
        <dsp:cNvPr id="0" name=""/>
        <dsp:cNvSpPr/>
      </dsp:nvSpPr>
      <dsp:spPr>
        <a:xfrm>
          <a:off x="1171307" y="731615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de Mejora de Procesos </a:t>
          </a:r>
          <a:endParaRPr lang="es-PE" sz="800" kern="1200" dirty="0"/>
        </a:p>
      </dsp:txBody>
      <dsp:txXfrm>
        <a:off x="1171307" y="731615"/>
        <a:ext cx="707834" cy="449474"/>
      </dsp:txXfrm>
    </dsp:sp>
    <dsp:sp modelId="{CE621481-30FF-4DE2-9898-3A514C295F08}">
      <dsp:nvSpPr>
        <dsp:cNvPr id="0" name=""/>
        <dsp:cNvSpPr/>
      </dsp:nvSpPr>
      <dsp:spPr>
        <a:xfrm>
          <a:off x="227528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9B411-6B03-4314-A18C-F7F5C125F968}">
      <dsp:nvSpPr>
        <dsp:cNvPr id="0" name=""/>
        <dsp:cNvSpPr/>
      </dsp:nvSpPr>
      <dsp:spPr>
        <a:xfrm>
          <a:off x="306176" y="1386951"/>
          <a:ext cx="707834" cy="44947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1</a:t>
          </a:r>
          <a:endParaRPr lang="es-PE" sz="800" kern="1200" dirty="0"/>
        </a:p>
      </dsp:txBody>
      <dsp:txXfrm>
        <a:off x="306176" y="1386951"/>
        <a:ext cx="707834" cy="449474"/>
      </dsp:txXfrm>
    </dsp:sp>
    <dsp:sp modelId="{DB6FC1D3-5A3F-46CB-967D-54E7071D9324}">
      <dsp:nvSpPr>
        <dsp:cNvPr id="0" name=""/>
        <dsp:cNvSpPr/>
      </dsp:nvSpPr>
      <dsp:spPr>
        <a:xfrm>
          <a:off x="1092658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148A1-F0E7-4E37-84BD-9AB95B970B4C}">
      <dsp:nvSpPr>
        <dsp:cNvPr id="0" name=""/>
        <dsp:cNvSpPr/>
      </dsp:nvSpPr>
      <dsp:spPr>
        <a:xfrm>
          <a:off x="1171307" y="1386951"/>
          <a:ext cx="707834" cy="44947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2</a:t>
          </a:r>
          <a:endParaRPr lang="es-PE" sz="800" kern="1200" dirty="0"/>
        </a:p>
      </dsp:txBody>
      <dsp:txXfrm>
        <a:off x="1171307" y="1386951"/>
        <a:ext cx="707834" cy="449474"/>
      </dsp:txXfrm>
    </dsp:sp>
    <dsp:sp modelId="{26598DFE-C270-4EBA-8306-C0169F2E770F}">
      <dsp:nvSpPr>
        <dsp:cNvPr id="0" name=""/>
        <dsp:cNvSpPr/>
      </dsp:nvSpPr>
      <dsp:spPr>
        <a:xfrm>
          <a:off x="1957789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80071-CD5F-4950-95D9-DE1ADDD4A7B8}">
      <dsp:nvSpPr>
        <dsp:cNvPr id="0" name=""/>
        <dsp:cNvSpPr/>
      </dsp:nvSpPr>
      <dsp:spPr>
        <a:xfrm>
          <a:off x="2036437" y="1386951"/>
          <a:ext cx="707834" cy="44947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3</a:t>
          </a:r>
          <a:endParaRPr lang="es-PE" sz="800" kern="1200" dirty="0"/>
        </a:p>
      </dsp:txBody>
      <dsp:txXfrm>
        <a:off x="2036437" y="1386951"/>
        <a:ext cx="707834" cy="44947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46E430-5F6B-453F-B683-BB34DB18493B}">
      <dsp:nvSpPr>
        <dsp:cNvPr id="0" name=""/>
        <dsp:cNvSpPr/>
      </dsp:nvSpPr>
      <dsp:spPr>
        <a:xfrm>
          <a:off x="1446575" y="1106374"/>
          <a:ext cx="865130" cy="20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88"/>
              </a:lnTo>
              <a:lnTo>
                <a:pt x="865130" y="140288"/>
              </a:lnTo>
              <a:lnTo>
                <a:pt x="86513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A2EF8-C348-443D-B1E4-CF8C223774B6}">
      <dsp:nvSpPr>
        <dsp:cNvPr id="0" name=""/>
        <dsp:cNvSpPr/>
      </dsp:nvSpPr>
      <dsp:spPr>
        <a:xfrm>
          <a:off x="1400855" y="1106374"/>
          <a:ext cx="91440" cy="205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6CE26-7FD7-4615-B95B-5F968F684BF3}">
      <dsp:nvSpPr>
        <dsp:cNvPr id="0" name=""/>
        <dsp:cNvSpPr/>
      </dsp:nvSpPr>
      <dsp:spPr>
        <a:xfrm>
          <a:off x="581445" y="1106374"/>
          <a:ext cx="865130" cy="205861"/>
        </a:xfrm>
        <a:custGeom>
          <a:avLst/>
          <a:gdLst/>
          <a:ahLst/>
          <a:cxnLst/>
          <a:rect l="0" t="0" r="0" b="0"/>
          <a:pathLst>
            <a:path>
              <a:moveTo>
                <a:pt x="865130" y="0"/>
              </a:moveTo>
              <a:lnTo>
                <a:pt x="865130" y="140288"/>
              </a:lnTo>
              <a:lnTo>
                <a:pt x="0" y="140288"/>
              </a:lnTo>
              <a:lnTo>
                <a:pt x="0" y="2058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CDD13-4BA3-481F-91FB-BDDAD3D18367}">
      <dsp:nvSpPr>
        <dsp:cNvPr id="0" name=""/>
        <dsp:cNvSpPr/>
      </dsp:nvSpPr>
      <dsp:spPr>
        <a:xfrm>
          <a:off x="1372549" y="450957"/>
          <a:ext cx="91440" cy="205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69"/>
              </a:lnTo>
              <a:lnTo>
                <a:pt x="74026" y="140369"/>
              </a:lnTo>
              <a:lnTo>
                <a:pt x="74026" y="20594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C8821-C50C-4C8E-8661-A0AB10A60BF6}">
      <dsp:nvSpPr>
        <dsp:cNvPr id="0" name=""/>
        <dsp:cNvSpPr/>
      </dsp:nvSpPr>
      <dsp:spPr>
        <a:xfrm>
          <a:off x="1064352" y="1482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DF1E3-A89D-4DFD-AE85-7307F302D85E}">
      <dsp:nvSpPr>
        <dsp:cNvPr id="0" name=""/>
        <dsp:cNvSpPr/>
      </dsp:nvSpPr>
      <dsp:spPr>
        <a:xfrm>
          <a:off x="1143000" y="76198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Comité Ejecutivo de Mejora</a:t>
          </a:r>
          <a:endParaRPr lang="es-PE" sz="800" kern="1200" dirty="0"/>
        </a:p>
      </dsp:txBody>
      <dsp:txXfrm>
        <a:off x="1143000" y="76198"/>
        <a:ext cx="707834" cy="449474"/>
      </dsp:txXfrm>
    </dsp:sp>
    <dsp:sp modelId="{133EC8D2-9248-4601-9933-9AA6E3023B74}">
      <dsp:nvSpPr>
        <dsp:cNvPr id="0" name=""/>
        <dsp:cNvSpPr/>
      </dsp:nvSpPr>
      <dsp:spPr>
        <a:xfrm>
          <a:off x="1092658" y="656899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73ADB-7C9D-40BF-B8A3-64168EE8B456}">
      <dsp:nvSpPr>
        <dsp:cNvPr id="0" name=""/>
        <dsp:cNvSpPr/>
      </dsp:nvSpPr>
      <dsp:spPr>
        <a:xfrm>
          <a:off x="1171307" y="731615"/>
          <a:ext cx="707834" cy="44947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de Mejora de Procesos </a:t>
          </a:r>
          <a:endParaRPr lang="es-PE" sz="800" kern="1200" dirty="0"/>
        </a:p>
      </dsp:txBody>
      <dsp:txXfrm>
        <a:off x="1171307" y="731615"/>
        <a:ext cx="707834" cy="449474"/>
      </dsp:txXfrm>
    </dsp:sp>
    <dsp:sp modelId="{CE621481-30FF-4DE2-9898-3A514C295F08}">
      <dsp:nvSpPr>
        <dsp:cNvPr id="0" name=""/>
        <dsp:cNvSpPr/>
      </dsp:nvSpPr>
      <dsp:spPr>
        <a:xfrm>
          <a:off x="227528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9B411-6B03-4314-A18C-F7F5C125F968}">
      <dsp:nvSpPr>
        <dsp:cNvPr id="0" name=""/>
        <dsp:cNvSpPr/>
      </dsp:nvSpPr>
      <dsp:spPr>
        <a:xfrm>
          <a:off x="306176" y="1386951"/>
          <a:ext cx="707834" cy="44947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1</a:t>
          </a:r>
          <a:endParaRPr lang="es-PE" sz="800" kern="1200" dirty="0"/>
        </a:p>
      </dsp:txBody>
      <dsp:txXfrm>
        <a:off x="306176" y="1386951"/>
        <a:ext cx="707834" cy="449474"/>
      </dsp:txXfrm>
    </dsp:sp>
    <dsp:sp modelId="{DB6FC1D3-5A3F-46CB-967D-54E7071D9324}">
      <dsp:nvSpPr>
        <dsp:cNvPr id="0" name=""/>
        <dsp:cNvSpPr/>
      </dsp:nvSpPr>
      <dsp:spPr>
        <a:xfrm>
          <a:off x="1092658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148A1-F0E7-4E37-84BD-9AB95B970B4C}">
      <dsp:nvSpPr>
        <dsp:cNvPr id="0" name=""/>
        <dsp:cNvSpPr/>
      </dsp:nvSpPr>
      <dsp:spPr>
        <a:xfrm>
          <a:off x="1171307" y="1386951"/>
          <a:ext cx="707834" cy="44947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2</a:t>
          </a:r>
          <a:endParaRPr lang="es-PE" sz="800" kern="1200" dirty="0"/>
        </a:p>
      </dsp:txBody>
      <dsp:txXfrm>
        <a:off x="1171307" y="1386951"/>
        <a:ext cx="707834" cy="449474"/>
      </dsp:txXfrm>
    </dsp:sp>
    <dsp:sp modelId="{26598DFE-C270-4EBA-8306-C0169F2E770F}">
      <dsp:nvSpPr>
        <dsp:cNvPr id="0" name=""/>
        <dsp:cNvSpPr/>
      </dsp:nvSpPr>
      <dsp:spPr>
        <a:xfrm>
          <a:off x="1957789" y="1312236"/>
          <a:ext cx="707834" cy="449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80071-CD5F-4950-95D9-DE1ADDD4A7B8}">
      <dsp:nvSpPr>
        <dsp:cNvPr id="0" name=""/>
        <dsp:cNvSpPr/>
      </dsp:nvSpPr>
      <dsp:spPr>
        <a:xfrm>
          <a:off x="2036437" y="1386951"/>
          <a:ext cx="707834" cy="44947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/>
            <a:t>Equipo Técnico de Trabajo 3</a:t>
          </a:r>
          <a:endParaRPr lang="es-PE" sz="800" kern="1200" dirty="0"/>
        </a:p>
      </dsp:txBody>
      <dsp:txXfrm>
        <a:off x="2036437" y="1386951"/>
        <a:ext cx="707834" cy="449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63FE-3AC3-423E-BDD8-7BA574D1A20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65E3-8393-4C99-9C6A-78E01B3A6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478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800" b="0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7010400" y="6669088"/>
            <a:ext cx="2133600" cy="166687"/>
          </a:xfrm>
          <a:prstGeom prst="rect">
            <a:avLst/>
          </a:prstGeom>
          <a:solidFill>
            <a:srgbClr val="6A96BE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s-PE"/>
          </a:p>
        </p:txBody>
      </p:sp>
      <p:pic>
        <p:nvPicPr>
          <p:cNvPr id="10" name="Picture 8" descr="EPE-Fondo blanc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7613" y="5445125"/>
            <a:ext cx="1576387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2698750" y="260350"/>
            <a:ext cx="63373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s-PE" sz="2800" dirty="0" smtClean="0">
                <a:solidFill>
                  <a:srgbClr val="1C7DD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Programa de Actualización Profesional</a:t>
            </a: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2698750" y="549275"/>
            <a:ext cx="403225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s-PE" sz="2000" smtClean="0">
                <a:solidFill>
                  <a:srgbClr val="1C7DD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Ingeniería de Sistemas - EPE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 algn="l">
              <a:defRPr b="0">
                <a:effectLst>
                  <a:outerShdw blurRad="38100" dist="38100" dir="2700000" algn="tl">
                    <a:schemeClr val="bg1"/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UPC –CMMi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76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8" descr="EPE-Fondo blanc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6015042"/>
            <a:ext cx="990601" cy="84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UPC – </a:t>
            </a:r>
            <a:r>
              <a:rPr lang="en-US" dirty="0" err="1" smtClean="0"/>
              <a:t>Implementación</a:t>
            </a:r>
            <a:r>
              <a:rPr lang="en-US" dirty="0" smtClean="0"/>
              <a:t> de </a:t>
            </a:r>
            <a:r>
              <a:rPr lang="en-US" dirty="0" err="1" smtClean="0"/>
              <a:t>CMMi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q.ch/pdf/Wiegers_spi_so_hard2.pdf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-peg_4l7t0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youtube.com/watch?v=CFKInGQPT7Y&amp;feature=player_detailpage#t=194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981200"/>
            <a:ext cx="74676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UNIDAD 4 </a:t>
            </a:r>
            <a:br>
              <a:rPr lang="en-US" dirty="0" smtClean="0"/>
            </a:br>
            <a:r>
              <a:rPr lang="en-US" dirty="0" err="1" smtClean="0"/>
              <a:t>Programa</a:t>
            </a:r>
            <a:r>
              <a:rPr lang="en-US" dirty="0" smtClean="0"/>
              <a:t> de </a:t>
            </a:r>
            <a:r>
              <a:rPr lang="en-US" dirty="0" err="1" smtClean="0"/>
              <a:t>Mejora</a:t>
            </a:r>
            <a:r>
              <a:rPr lang="en-US" dirty="0" smtClean="0"/>
              <a:t> de </a:t>
            </a:r>
            <a:r>
              <a:rPr lang="en-US" dirty="0" err="1" smtClean="0"/>
              <a:t>Procesos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Cambio a nivel de “Personas”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600200"/>
            <a:ext cx="87630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Niveles de apertura hacia el cambio: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286000"/>
            <a:ext cx="4038600" cy="217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2286000"/>
            <a:ext cx="4419600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2400" dirty="0" smtClean="0">
                <a:solidFill>
                  <a:srgbClr val="002060"/>
                </a:solidFill>
              </a:rPr>
              <a:t>Rezagados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Escépticos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Bloquean cambios o innovaciones.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Prefieren mantener el </a:t>
            </a:r>
            <a:r>
              <a:rPr lang="es-PE" sz="2000" i="1" dirty="0" smtClean="0">
                <a:solidFill>
                  <a:srgbClr val="002060"/>
                </a:solidFill>
              </a:rPr>
              <a:t>status-quo</a:t>
            </a:r>
            <a:r>
              <a:rPr lang="es-PE" sz="2000" dirty="0" smtClean="0">
                <a:solidFill>
                  <a:srgbClr val="002060"/>
                </a:solidFill>
              </a:rPr>
              <a:t>.</a:t>
            </a:r>
            <a:endParaRPr lang="es-PE" sz="2000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0400" y="3810000"/>
            <a:ext cx="762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" name="Group 19"/>
          <p:cNvGrpSpPr/>
          <p:nvPr/>
        </p:nvGrpSpPr>
        <p:grpSpPr>
          <a:xfrm>
            <a:off x="8077200" y="6019800"/>
            <a:ext cx="914400" cy="533400"/>
            <a:chOff x="762000" y="2590800"/>
            <a:chExt cx="2667000" cy="1905000"/>
          </a:xfrm>
        </p:grpSpPr>
        <p:sp>
          <p:nvSpPr>
            <p:cNvPr id="17" name="Rectangle 16"/>
            <p:cNvSpPr/>
            <p:nvPr/>
          </p:nvSpPr>
          <p:spPr>
            <a:xfrm>
              <a:off x="762000" y="2590800"/>
              <a:ext cx="2667000" cy="1905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2819399"/>
              <a:ext cx="1905000" cy="1503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Cambio a nivel de “Personas”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600200"/>
            <a:ext cx="87630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Identificar los diferentes tipos de resistencia que se presentarán: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Resistencia abierta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Toma acción especifica o deliberada para resistirse al cambio. (ej. críticas, negarse, etc.)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Se puede iniciar rápidamente acción para mitigarla, pues se conoce a las personas.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En ocasiones, esta resistencia moviliza a otros para crear un “movimiento de resistencia”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9"/>
          <p:cNvGrpSpPr/>
          <p:nvPr/>
        </p:nvGrpSpPr>
        <p:grpSpPr>
          <a:xfrm>
            <a:off x="5791200" y="5486400"/>
            <a:ext cx="1905000" cy="1143000"/>
            <a:chOff x="762000" y="2590800"/>
            <a:chExt cx="2667000" cy="1905000"/>
          </a:xfrm>
        </p:grpSpPr>
        <p:sp>
          <p:nvSpPr>
            <p:cNvPr id="19" name="Rectangle 18"/>
            <p:cNvSpPr/>
            <p:nvPr/>
          </p:nvSpPr>
          <p:spPr>
            <a:xfrm>
              <a:off x="762000" y="2590800"/>
              <a:ext cx="2667000" cy="1905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2819399"/>
              <a:ext cx="1905000" cy="1503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Cambio a nivel de “Personas”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600200"/>
            <a:ext cx="87630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Identificar los diferentes tipos de resistencia que se presentarán: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Resistencia encubierta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Difícil de identificar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Se manifiesta de diferentes maneras: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Cualquier otra actividad o tarea es siempre prioritaria.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Desvío de atención a otros temas.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Aceptación rápida o fácil.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Silencio.</a:t>
            </a:r>
          </a:p>
          <a:p>
            <a:pPr lvl="3"/>
            <a:endParaRPr lang="es-PE" sz="2000" dirty="0" smtClean="0">
              <a:solidFill>
                <a:srgbClr val="002060"/>
              </a:solidFill>
            </a:endParaRPr>
          </a:p>
          <a:p>
            <a:pPr lvl="3"/>
            <a:endParaRPr lang="es-PE" sz="2000" dirty="0" smtClean="0">
              <a:solidFill>
                <a:srgbClr val="002060"/>
              </a:solidFill>
            </a:endParaRPr>
          </a:p>
          <a:p>
            <a:pPr lvl="3"/>
            <a:endParaRPr lang="es-PE" sz="2000" dirty="0" smtClean="0">
              <a:solidFill>
                <a:srgbClr val="002060"/>
              </a:solidFill>
            </a:endParaRPr>
          </a:p>
          <a:p>
            <a:pPr lvl="3"/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9"/>
          <p:cNvGrpSpPr/>
          <p:nvPr/>
        </p:nvGrpSpPr>
        <p:grpSpPr>
          <a:xfrm>
            <a:off x="6858000" y="2514600"/>
            <a:ext cx="1905000" cy="1143000"/>
            <a:chOff x="762000" y="2590800"/>
            <a:chExt cx="2667000" cy="1905000"/>
          </a:xfrm>
        </p:grpSpPr>
        <p:sp>
          <p:nvSpPr>
            <p:cNvPr id="19" name="Rectangle 18"/>
            <p:cNvSpPr/>
            <p:nvPr/>
          </p:nvSpPr>
          <p:spPr>
            <a:xfrm>
              <a:off x="762000" y="2590800"/>
              <a:ext cx="2667000" cy="1905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2819399"/>
              <a:ext cx="1905000" cy="1503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Cambio a nivel de “Procesos”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905000"/>
            <a:ext cx="5867400" cy="36576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El comportamiento de las personas debe ser capturado en procedimientos o métodos.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De lo contrario, habrá conflicto entre las diversas interpretaciones.</a:t>
            </a:r>
          </a:p>
          <a:p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 l="16609" t="7143"/>
          <a:stretch>
            <a:fillRect/>
          </a:stretch>
        </p:blipFill>
        <p:spPr bwMode="auto">
          <a:xfrm>
            <a:off x="6400800" y="2057400"/>
            <a:ext cx="244856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Cambio a nivel de “Herramientas”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600200"/>
            <a:ext cx="58674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En algunos casos, es suficiente trabajar con procedimientos.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En otros, es necesario el apoyo de herramientas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Sin herramientas, el valor del cambio no es percibido.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53200" y="1676400"/>
            <a:ext cx="2133600" cy="1600200"/>
            <a:chOff x="5562600" y="1905000"/>
            <a:chExt cx="2133600" cy="1600200"/>
          </a:xfrm>
        </p:grpSpPr>
        <p:sp>
          <p:nvSpPr>
            <p:cNvPr id="13" name="Rectangle 12"/>
            <p:cNvSpPr/>
            <p:nvPr/>
          </p:nvSpPr>
          <p:spPr>
            <a:xfrm>
              <a:off x="5562600" y="1905000"/>
              <a:ext cx="2133600" cy="1600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1200" y="2057400"/>
              <a:ext cx="1752600" cy="1357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s-PE" dirty="0" smtClean="0"/>
              <a:t>El modelo de mejora I.D.E.A.L.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Es un modelo de mejora organizacional diseñado por el SEI.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Sirve como una guía para iniciar, planificar e implementar acciones de mejora.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IDEAL corresponde a las siglas de los nombres (en inglés) de las 5 fases que lo componen: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Initiating</a:t>
            </a:r>
            <a:r>
              <a:rPr lang="es-PE" dirty="0" smtClean="0">
                <a:solidFill>
                  <a:srgbClr val="002060"/>
                </a:solidFill>
              </a:rPr>
              <a:t> (Iniciando)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Diagnosing</a:t>
            </a:r>
            <a:r>
              <a:rPr lang="es-PE" dirty="0" smtClean="0">
                <a:solidFill>
                  <a:srgbClr val="002060"/>
                </a:solidFill>
              </a:rPr>
              <a:t> (Diagnosticando)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Establishing</a:t>
            </a:r>
            <a:r>
              <a:rPr lang="es-PE" dirty="0" smtClean="0">
                <a:solidFill>
                  <a:srgbClr val="002060"/>
                </a:solidFill>
              </a:rPr>
              <a:t> (Estableciendo)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Acting</a:t>
            </a:r>
            <a:r>
              <a:rPr lang="es-PE" dirty="0" smtClean="0">
                <a:solidFill>
                  <a:srgbClr val="002060"/>
                </a:solidFill>
              </a:rPr>
              <a:t> (Actuando)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Learning</a:t>
            </a:r>
            <a:r>
              <a:rPr lang="es-PE" dirty="0" smtClean="0">
                <a:solidFill>
                  <a:srgbClr val="002060"/>
                </a:solidFill>
              </a:rPr>
              <a:t> (Aprendiendo)</a:t>
            </a:r>
            <a:endParaRPr lang="es-P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1143000"/>
          </a:xfrm>
        </p:spPr>
        <p:txBody>
          <a:bodyPr/>
          <a:lstStyle/>
          <a:p>
            <a:r>
              <a:rPr lang="es-PE" dirty="0" smtClean="0"/>
              <a:t>El modelo de mejora IDEAL</a:t>
            </a:r>
            <a:endParaRPr lang="es-PE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77343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El modelo de mejora I.D.E.A.L.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Es un modelo de mejora organizacional diseñado por el SEI.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Sirve como una guía para iniciar, planificar e implementar acciones de mejora.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IDEAL corresponde a las siglas de los nombres (en inglés) de las 5 fases que lo componen: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Initiating</a:t>
            </a:r>
            <a:r>
              <a:rPr lang="es-PE" dirty="0" smtClean="0">
                <a:solidFill>
                  <a:srgbClr val="002060"/>
                </a:solidFill>
              </a:rPr>
              <a:t> (Iniciando)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Diagnosing</a:t>
            </a:r>
            <a:r>
              <a:rPr lang="es-PE" dirty="0" smtClean="0">
                <a:solidFill>
                  <a:srgbClr val="002060"/>
                </a:solidFill>
              </a:rPr>
              <a:t> (Diagnosticando)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Establishing</a:t>
            </a:r>
            <a:r>
              <a:rPr lang="es-PE" dirty="0" smtClean="0">
                <a:solidFill>
                  <a:srgbClr val="002060"/>
                </a:solidFill>
              </a:rPr>
              <a:t> (Estableciendo)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Acting</a:t>
            </a:r>
            <a:r>
              <a:rPr lang="es-PE" dirty="0" smtClean="0">
                <a:solidFill>
                  <a:srgbClr val="002060"/>
                </a:solidFill>
              </a:rPr>
              <a:t> (Actuando)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Learning</a:t>
            </a:r>
            <a:r>
              <a:rPr lang="es-PE" dirty="0" smtClean="0">
                <a:solidFill>
                  <a:srgbClr val="002060"/>
                </a:solidFill>
              </a:rPr>
              <a:t> (Aprendiendo)</a:t>
            </a:r>
            <a:endParaRPr lang="es-P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r>
              <a:rPr lang="es-PE" dirty="0" smtClean="0"/>
              <a:t>Fase 1: Iniciando</a:t>
            </a:r>
            <a:endParaRPr lang="es-PE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77343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143000" y="3581400"/>
            <a:ext cx="3200400" cy="762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s-PE" dirty="0" smtClean="0"/>
              <a:t>Fase 1 - Iniciando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Constituye la etapa inicial, en la que se toma conocimiento de la necesidad de mejora, y se establece el contexto: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Identificar las necesidad del negocio que demandan la mejora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Desde la perspectiva de gerencia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Preparar propuesta del Programa de Mejora (SPI por Software </a:t>
            </a:r>
            <a:r>
              <a:rPr lang="es-PE" dirty="0" err="1" smtClean="0">
                <a:solidFill>
                  <a:srgbClr val="002060"/>
                </a:solidFill>
              </a:rPr>
              <a:t>Process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Improvement</a:t>
            </a:r>
            <a:r>
              <a:rPr lang="es-PE" dirty="0" smtClean="0">
                <a:solidFill>
                  <a:srgbClr val="002060"/>
                </a:solidFill>
              </a:rPr>
              <a:t>)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Debe responder a la pregunta ¿Qué queremos hacer? y ¿por qué queremos hacerlo?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5400"/>
            <a:ext cx="7772400" cy="4800599"/>
          </a:xfrm>
        </p:spPr>
        <p:txBody>
          <a:bodyPr>
            <a:normAutofit/>
          </a:bodyPr>
          <a:lstStyle/>
          <a:p>
            <a:pPr algn="r"/>
            <a:r>
              <a:rPr lang="en-US" sz="3200" i="1" dirty="0" smtClean="0"/>
              <a:t>“</a:t>
            </a:r>
            <a:r>
              <a:rPr lang="en-US" sz="3200" i="1" dirty="0" err="1" smtClean="0"/>
              <a:t>Mejore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constantemente</a:t>
            </a:r>
            <a:r>
              <a:rPr lang="en-US" sz="3200" i="1" dirty="0" smtClean="0"/>
              <a:t> y de </a:t>
            </a:r>
            <a:r>
              <a:rPr lang="en-US" sz="3200" i="1" dirty="0" err="1" smtClean="0"/>
              <a:t>manera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perpetua</a:t>
            </a:r>
            <a:r>
              <a:rPr lang="en-US" sz="3200" i="1" dirty="0" smtClean="0"/>
              <a:t> el </a:t>
            </a:r>
            <a:r>
              <a:rPr lang="en-US" sz="3200" i="1" dirty="0" err="1" smtClean="0"/>
              <a:t>sistema</a:t>
            </a:r>
            <a:r>
              <a:rPr lang="en-US" sz="3200" i="1" dirty="0" smtClean="0"/>
              <a:t> de </a:t>
            </a:r>
            <a:r>
              <a:rPr lang="en-US" sz="3200" i="1" dirty="0" err="1" smtClean="0"/>
              <a:t>producción</a:t>
            </a:r>
            <a:r>
              <a:rPr lang="en-US" sz="3200" i="1" dirty="0" smtClean="0"/>
              <a:t> y </a:t>
            </a:r>
            <a:r>
              <a:rPr lang="en-US" sz="3200" i="1" dirty="0" err="1" smtClean="0"/>
              <a:t>servicios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para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así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mejorar</a:t>
            </a:r>
            <a:r>
              <a:rPr lang="en-US" sz="3200" i="1" dirty="0" smtClean="0"/>
              <a:t> la </a:t>
            </a:r>
            <a:r>
              <a:rPr lang="en-US" sz="3200" i="1" dirty="0" err="1" smtClean="0"/>
              <a:t>calidad</a:t>
            </a:r>
            <a:r>
              <a:rPr lang="en-US" sz="3200" i="1" dirty="0" smtClean="0"/>
              <a:t> y </a:t>
            </a:r>
            <a:r>
              <a:rPr lang="en-US" sz="3200" i="1" dirty="0" err="1" smtClean="0"/>
              <a:t>productividad</a:t>
            </a:r>
            <a:r>
              <a:rPr lang="en-US" sz="3200" i="1" dirty="0" smtClean="0"/>
              <a:t> y, en </a:t>
            </a:r>
            <a:r>
              <a:rPr lang="en-US" sz="3200" i="1" dirty="0" err="1" smtClean="0"/>
              <a:t>consecuencia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disminuir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constantemente</a:t>
            </a:r>
            <a:r>
              <a:rPr lang="en-US" sz="3200" i="1" dirty="0" smtClean="0"/>
              <a:t> los </a:t>
            </a:r>
            <a:r>
              <a:rPr lang="en-US" sz="3200" i="1" dirty="0" err="1" smtClean="0"/>
              <a:t>costos</a:t>
            </a:r>
            <a:r>
              <a:rPr lang="en-US" sz="3200" i="1" dirty="0" smtClean="0"/>
              <a:t>.”</a:t>
            </a:r>
            <a:br>
              <a:rPr lang="en-US" sz="3200" i="1" dirty="0" smtClean="0"/>
            </a:b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W. Edwards Deming</a:t>
            </a:r>
            <a:endParaRPr lang="en-US" sz="3200" i="1" dirty="0"/>
          </a:p>
        </p:txBody>
      </p:sp>
      <p:sp>
        <p:nvSpPr>
          <p:cNvPr id="2050" name="AutoShape 2" descr="data:image/jpg;base64,/9j/4AAQSkZJRgABAQAAAQABAAD/2wBDAAkGBwgHBgkIBwgKCgkLDRYPDQwMDRsUFRAWIB0iIiAdHx8kKDQsJCYxJx8fLT0tMTU3Ojo6Iys/RD84QzQ5Ojf/2wBDAQoKCg0MDRoPDxo3JR8lNzc3Nzc3Nzc3Nzc3Nzc3Nzc3Nzc3Nzc3Nzc3Nzc3Nzc3Nzc3Nzc3Nzc3Nzc3Nzc3Nzf/wAARCAD5AMoDASIAAhEBAxEB/8QAHAAAAAcBAQAAAAAAAAAAAAAAAAECAwQFBgcI/8QAQxAAAQMDAwEGAgcFBgQHAAAAAQACAwQRIQUSMUEGEyJRYXEygRQjQpGhsfAHFTPB0RYkNVJy4TRDgvFiY2R0k7Kz/8QAGgEAAgMBAQAAAAAAAAAAAAAAAAECAwQFBv/EACgRAAIDAAICAgEEAgMAAAAAAAABAgMRBCESMQVBURMUIjJCYSMzof/aAAwDAQACEQMRAD8AotxFrmwHB8/16JLnmwF8X48kH9cjPXzSSMErrHNDve5KG6zgQhwD+Poha5GcE8oABIsB0GSiB55zkobcXujDb2ygBV8fJEcc89EfX0snIIZKiRrImFzieiTawaTY0ASL2Nv5o42PkcAxjnHyAW47OdhZKs97qDu7Zf4bchbjTezul6a0CGBpcOrgsVvMrh0u2Xwob9nJabs5qtQA6GlftI5spB7JayBudTED1I/quzl7I2WbYAdBhV1dVtc0Ak391kl8lJekaI8VM5E7s1qjRmmdjrcJh2i6g3mnd+C62+QNiAvdVtU22QL39FFfJy/BL9kjls9FUw27yJzT5nKivBANwR7rpc0TX2LmA+6iVuiUtVF4o9rj1C0Q+Qi+pIrlxGvRz/g2R3tz9yuKrQayFjnsj3sb1CqZIyx1ngg+oW6M4zWpmWUJR9oT5IkLgDKF7i/UqzCAd0ARlFa90CngAugUSCMAMJwOwPiTRNinGjwjI4S6EA5F8+/n+vVJ5FvRGBnKNwuPVMBPPP8A2RjJ5Q5Sh0QAWPb0RgCyAGPVWvZ7R5dYrWQxg7QfGVGU1FaySWjGm6VU6jJshZdt8ldG7PaHTaYxr3N3TOGSRgK50rRaXSILMYLgZKdqaqFoIcdg81xeRy3Z0ukb6aVHti21TmEhoGPRJnrAGAnm2VRTVDHSm0ptblNd6OA6+MLl2WYb4VaW760mwBwo8jtx3HlVL53h9hkenulxvLgL3usztf0aY1pIsXSkgtb0wkMBe7a7ITUVwcmykxvbfixSVjJeIy+nsRjCcZEwsAIT/wAeEtoDW2U1NkGkV00eyMgWsecKh1rS4qyEGNgZI0G1lrnRNLSDwojqXJNrhXV8myuWplc6YTXZyipo5aSQiYWPqmCBgLoHaLSHVUBLfibkCywMrHRSOjeCHDkFel4nJV8PL7OJyKXVLBA/kjQuERWwzib5RoDhBGgBOtA2jI4TSHi/zBAh05+SH5Ijgorm10AK9/8Aui9s3QHHugeSPwt/L+ZQMcgjdLK2NmS42AHVdg7K6THoultkewd88XJsuc9j4BJq4ke3cIs8rodRqznEt3WaOBZcvnWNvwRr48F7ZNrKsBhc5xzmyoKqqdKc5F/wTc9W+aQtJFzgeyam+qjAvcnC48+kzowXYt22Vw24/qlBu429ExASBfrdSoW3AJ91jktNcOgRQkOsSLKTHCDwETbclOMdYYvyoZhahbYrO6ZUlsAOUzG4OdlTYwN1uiUVrK5yaCiiAS+6CWABwjAVqRT5MaLElzLBP8hEWgjKGkNTIM8Ic0g9QuY9p6F9LqLnEWa7hdZfGLHlZntVpoq6VxLbvbwQt3AvdNqT9Mo5Nath/tHM7Wx5IFLkYWPIPINkjlen+tOHmBX/ADR2RWz80aACSg1JSgcKSFgbuUXlZG8eIlJAtg8oAVfnP6/X/dGbbfZJRki3n6YQM0/ZlxpqV8wGZDa9uitHVAdPbvbDhVumlkWkx3cAcm3zTAna6qBcTta7I81wuQ9sZ0KlkS+LhE4AuBJ4KKWQOZzf5qudVNknGcA8fNPyyB8dxgeiwz9M1w9kyGVoAFx96mRTN3DIt7qiEgaAGm5UynlBDc5tZZWaosursthC49VFheTYFSQ0usQcKprS2L6JEA3ZBUyHvA/xHCiw+G1vwU5g4KaRGb6JItzhEZADwElvCQRZWaUJIMPHUow4E4KaS2i10h4hTiMi6h1jA+Ig58wpYbd101Oza0k8I9djWacr7UUf0WvJaLMdkWGFSlbjtrTNNMJerFh3cr1PBs/UpTZxuXDxtYnN0aO+EkYW1GUNHceaIG6PYTm4QAok7iknAxx+vLCU7l34JPugQLo7+p+9Dz9EDm4ugaNbRMZ+64i4ZLL/AIqnDt9Q4+quKGeOTRGBwAdbaD1VNMBHM7ZewC4F/U2zpVdxRIY47rWIu7lSo5dzQwX5yfkoMLw9u7dbb6+acjqNkm0jKySzDQiQ5xY4ge91Ko3lxZcqAatpNtoueqcp6gNktx1WaaNETSUzg6QAmysYQcgm4v0VHRS7nA3V5CSWj8VWXRfQ+DbDOVLildw4AKI0eQyluexnxPHyQN40WLXAhKsCFVtrmR3Bdzxcon6qxoPit80OWFarZYhotdBqq2V7iDa9rYRM1HZEC52fUpKaH+lItt1imKmYPbtbyq5uqBxu4iycFVT33Fzc+oUvYKGeyp7UU/eaZKXX46LmxXUtdkbJpsrWZJBsFy0gNJacEHIK9B8U/wCDRyuel5phIIILrHOYALJwHATRTzfhHHCYCHfEfREUp4yT5pJFikIL+XHp/T5IWvj8UeOqHVAzR6W5g0Zxda7XGyzs2qU0NTI2WpY0njcVY0oqX6POynic7N8DK5rUU1VUTTue129jrOBbwuJyIp2PWdCpyUE0dCirIgxp72JwdaxDwpAexxOyRhdyLOGVytsEzsNacHOVKio64DdGJARxZ1lRKhZ7LVa99HQpw5jmtL9uLj1KkRyuLoyfiNw7CwEDdZfZsT5yQeN3VSB/aGOQukbVWBuS0g2Colx9/wAi5Xtf4nS4awwRC4OOVG1DtzFpwbHGBK/rt+ysTDqtXH3n091Uync2zZHxkm6Xo9Hp9dqbXySO+jgbnOkxuKS46itk9E75N4lhqP7X61qJP7npJZGD7bm7QmZdU7UOjO9tPGD1uQVKqO2ujaZH3MDDPswGMFgFEf8AtHhLdr9IpzcZ+tBKj4N+oklYl7kQpdc1yBtpnMeG9WuUvS+17d7I61jmOLvidwq6p1mi1Bkv927h72mwZkKsoqd1dTSseCGsB2kiyl+lBr+SwHOS7izrWldoNIfeKarjjf5SOARa5rGlU9MTFX07rD7LwVmexOmS1umMgdDRuZuO6WWLe9xV1rPYrdpc30cUxka0us2nDSbdLrO4Vp4aIzs8deGY/tPSVIe76U1jGm3iBu4+g6oUdJ2r1V4kpD9Fp/syzHbj2WZigkpZxUxUze+e892wi4Zbn8U9q9br7iA+tedw+CK4+S1qqC/r/wCmSU5tvyNZVdl+08jD32vxuFvha4rJ1La6ke5hnbIWmxJxcqTpQ1+IxVMxlEIcO8JcePVN1mmierllMzjucTg4WzixsbeFFzgkhqm1I94IqqMsceHdCrGNwcBY9FVahSvjipQ0GRzX2z5KdRRvjZd9gSOAuhROzWpGOyMV6JLjYpxpG0eyaIunGjwj2WxFIHE7iiHrx+v1lG7kpPFr/EP1ykIMjnHv+v6qVptH9LlDXOswcn9fywoitNJbI+J4ZcbsB3ksfOudNLkvZp4tSssUWVtb2nqdKqXQacWMaw/ERcFO9n9Sj1bUKwVsUYFQzcHBtrOCRrXZPu9GdXQv3vY68l+qqNELNMrO9qHNs+PFvslcBNWRb3s7Mo+HSXQuXTqc1z4nWAB5Cs49HifT7mOcCOt1XwTCoqXStNxfri/qryhqW7TYdOETlJL2QjFNjcOjh7Tsfcjp1Rvoqylb9WyY7RkBt7qygcx0gIG3/MVd0rgAHOmsOT6KhSf2XYsMUdQa6E0lS0tc4ENY9hOSotJ2fp3Uzo5qpzbuv4Bb5LY1swqd7IC2GIH+KWBzyfME8KgNBWUbe7ZL9IdK+8b3C1z6qyNmLoqlX2FR9lKBtwYBKL9bi6s6fshpLI2ys09rHNBO5z7/AIJqi1Cup799E8AYNgpzdVEw2RRPc484UHZP8k1CP4IdJQx0dSX0lLDc+YuFX65DVRWMscbHTnIiFgGjqtbp1O1rHOmZ4z+ChVsUdbXxwbd3dAukJ4A8lGNjT1knFNYgdjmu0/SIGG4LvGfmt1QzieINORZZmGJgfu3eHoFe6a5rcBRk9elkV/HDMatotPRVrniIHktdewFzdPsip/C4tNx5BanUKVtRFawJ6LPyUAiu1j3M8wSl5Mj4ordTc18YihYLvIDrj4hdZbUoDT1kjC3b1st3S0jO+u43IyDZUHamgk+nmctLYg0EuPXnC6nxt3jPH9mHmV7HUZqRl9l+mUk4GEt79znHoeEkrvwWHJkxPVON+EeybOOU40jaPZTIhO/NA5PuiPKPz/NAgugK0PZkB0ErOrVn+tugVt2bn7usLL4ebforD8jX50M18OfjcjU0bI6nQ6qnlFg5rs82suNVxmc/uYWl7t+1oA5yuu0Rc6gqgx1nAuAPlhcuq4ZaDUIZt+d+9pHTK87x3jw7Vy1E6Clkp2hsrTHIBlvqlRzFjnAcAdVM1WrbW1zZWuFnsBdbztlVlRcHA/3VvvplP9fRaUlcWAji/VHJqskshiJ2xB2bHlUzJduL5t+gnqaxkbvFxuBIUZVpE1PS/FeXgNDBt8uLK1gdHNTd291urXX4KrRFDUgGN21xtewVhT6N3li6rcB5ALO2tLlFssKeo06SPbW1TKaQfaecO+ac77Q6YB0utUpJ6Rnd+Saj7NaRMB9KY+ZwOdzyAfkp7NN0mga18NFAzbw7Zcj71JTiL9OX5K6t1Vssb4tBhfOQ3xVMrSxjfYHlRuz1O+eNwL9ri7c9xGSf5KzfUR1PeRA3YBchZGn7RtoWyNtdpJtb3S7n0kHUV2zZ1cQpA0ibcPLhWGm1kTbbiM+q5BrHbUzt7pu4HzCY03tVUtkAMx2noQrv2080rfIhuHoNtXBcWcDf1We151U+sjdp1Oydrh4gZNtlhtP7Wl0rYpDlxs1aCpraqhmhNQ5zd7Q4Z6KmScfZZBKfosoWarYl2msGMf3gJjtQyZ2kH6UWDaLiNnAPupFJrHeM+I3sq3tLVd9QuFyreLY3akQvqSrbMUB6oONgjRP4Xr0ecYRO7PCUOAm7p9oBaPZGMBLyCbjoiBwhJ8R90Q5N7/NAgx+acp5TTzslZ8TDdNjr5AZRnAt5ZslKPlFolF49RoaHUhR1ZdM8/Rai5BthhIyFltaoWVesOpqOT6lmW55v1VtptRA4mkrGg08h68hVes07aPV3GnNo9oMa81fxpU2M7dN6tiVbI3U9VLDJiRjjcdMFOyjcLj5p+vY91QZC0ZF3OI581Hc42yMjhRTbG0JDCRgf7p+GJ9sN/FHCwuYfXKm0bN4Ata54Vc5FtcRFJVdw+zvD53C0lJXsa1tn85wVQ11E9jja1iBYotOgkY87g4NHJaSqJRUi5PDYxV4IuHBNTVbp7MHzsqtr3ltmN2gdXKbprWn6xx4VGYT0sqKnMFnAAFwz6rIal2IqZ55nQVEcbHOJaFsBNc36D1TzntIN3i4U4WSi9RCcYyWM4/rHZCu0tx7472nhzeComn6RPJOLOsP8112eTu52CN4Dx5OzdRB2WppwPB3YvfwFbI8qWdmWXFhuoidg9Bpnz99JEHmP7Z81rte0qOtpdvDm8eia0qgZpVP3VOfDfknKmOq2lpDjys025M0w/iujAHv6GoMByOic1PedPL3jBOFo6/SRV1sdS0Y4OFX9q4Gwae1rRxZXcP8A74or5L/4mY08ovK3CPrb5oWsvWM84It0TjfhHsk2ylACwyE8ECT+I4eRRDr7JUtjJ7H9eyLplMADI9/6frhAnHmi546oX8vLlAAv1v8AJR6syOcHFxcLWz0CkON2iw46dUnp554sqbqY2rJFtVsq3qGamsY7THMeLyAGxFhdQIfrAHbrg9fL0UqqpGytfYkXvhMRR9y0Nfi2FxbuM6PZ0oXqz0TaewHw2Pl5KzoWNIFvdUscgBwVY0M92jbkiyw3ReabKpaXdREHU7Tg9UiiLNx4HyT8UgmgcGm9wqUTupqshws0HkrMuy80T6B1YfC6zU3IWUUZFrMF8non6DUmNbHdzQDhOz0LNQNifCeVFPH2DMydZlnLm0tPLJbhzWmxUuk/e04u+mcAfRXjqARRhjbtAxjqoz6WqJJgqiB0Csco/SIqL/IIdO1ydto47OIwdoUyl03tRC7bIyAsPXeAQoUU+tREFkwN1Z0s+oOs6ofuxwo+RZhKj0TUWky1FS0egddV1XpWowzxz01T3rC7xx7eB7qVSsrXuf3r7R3NgVd03ijDWg2HVPyF4hUMhZSBkgs4DKy3bGUupQAcFyv62YROLdwBPRY3tNUiSSONudvI8ls+Ph5XpmTly8a2iiQRdT7JNl6lHADJsUNx80BwlWb/AJgmAp4+tcb9SEk+XXyTkuJHgdCmvf70CDBtZJB6JQza/T8EVsnPXlAAJsiv4T7o/iGRjySTxbogEPQUzqiZsLQbuNr2VfqcTqWoMbyLDg+a1PZijfI2orXDwtaQ33WV1tztkUz+blrvxXI5tnlNRN/HjkfIjNkA6Zt9yepKju3G5t09FVNmsecdEXenfcHN8k9FilDyRphZjNxpVSH2YCi1SlDpWg435B81mKLUO7kADreq1EMwrqVzC76xouw9brFOtwkbYWKS0YgiLJAy983HotlpJ+rNx4uFjqKUiXcW2cOVd02rRiSzSB81XNMsT7NFUUZeAQSCohoSDlxuhBqjXtHiBUj6bH/uqSwcptL223WPVToqePda1yOqhMrXl22+PNSI6tgBJPHVPUNIsTAyRos0C3kjcRCzgAKKKsNy0/JR9RrgYScXsmsYn0VerygyuffDRdYitmM9Q95PVXeraj9SGtIu/lZw3zfm69D8Xx3GPmzic+7yfigcXRE3wj80VvyXYOcEhZA8hEeUCJE/8V/+t35pscn8LJyfM0p/8ZTdrjPw+aAB1x0KL7Iv55Sr25SScX4v6oGAnxZPRQq6qbD4Wkb3kBouiq6+KBhIy4dAAqegqPpmu0Ykvt70XB8rrLdf49RLYQbOzaVB9D7PU1M8APcwOfcWyVzvX4+6L4iL2eSLjgZXQq+pG5pGABa3p7rHdp6YPvO37Rz9xXKsWvyNtb6wwEm4OINxZNtk8XN8+asauAbtyjGkD3HplNSWBnYjvS3IHB6LRdntTaxze95HmVRmmx7JEZdHJi4ULIqaJQm4s02tam2Gq7yncLP+JoKp4dVkMhe42Huq6omMr7klNxXLCElTHMG7Xum4oNWHc33gEeqnx6/G2OznAn1K56yqcy7S4j2Q+lXsNzubqp8SLLo8ppHSma+xzQWPB87G6UdfaY8lwK5pHJIwDbMQPdPGvmLdgde6g+H+Ca5f5R1CHXmuYBvAPqcqFrWvGSEU9Kdz3/E6/CxlBFNIQ+SRwBVwxoYMZPUlbOL8cm9kZr+d9RDDnuuXuJPuhdBpxZE7lduEVFYjluTb1h3CI8YRI+FMQR6IiRdB3IQx5j7igB+p8M8jRxucfxTO8htzxfrwFX6lqZFTPt5Erhb5lV9RXSvYwtc7nzWV8qP0WqplzUVsUI8RF/dU1dq5fGREQB+SiV9QH2aSDjIv1VdIRsdYi9lnndKRbGtIedO6QWJuTyUrTJu61eleekg/NRo77DykRvMdXG+9g1wNz7qosSO01ExlaDnIUaoYKiB0buox7o6KZs9LE9jg5pYMg36J0N2vHqoyWoE8ZhNUpH00ha8EjobKE123yut/qdC2rgLSAD0NlhtRo5KOdzJb4Js7ofms+Y8LffY0XYUSYkG45KduTYWKTK0ed/5KSEyIATzhKiG1xHSyD/LokgnzUxBStLchMEuvzypbGGQeYCa7kmTaLk9AjcAELHyENV1pumbpWmUbQSMlTNJ0gN2OnFnkX4VuKR1ZXU9JTgANfuk9lW7f5JImodaMd2IiWACzUo8J+ui7mrlYejjz5KNf1XdrzwRzZ/2YoDF0TuUAUeFMgJHKPnlGBm9kAgYkjKTdwwAy3rf+qW7lILTf7KBGV1OfbXVLTk98781GE5c7e6+AccpzWQG6nV+k8g/FRCdrbDryuPhuBI4veSebpk5J9Usk3PukkoGh8A9yo5YTnF+if3udGGk4umx5eSY9Ohdj6zvtMY25Pd4IPotLE10hFgTfhYbsJJarkhF/Ey4C6rotM1rmlwvi+VF6JeyAyiqHC3cuPyVVq+ktnY9s0JBsbEhde0+GN0eWN+5SJtNpJ22lgY7FuFRP/RYsR5d1OgloZSHt8PIIVcZQ4EZXpzU+xmj19O+KSnDS7hw6Lh/bfsLW9nat0sbTJSO+Fwzb3SjL6YMyLYXPIIwD5oGCTi3Kkxy920BzL2UiPbIGkAgqTkCSGoKZ8UJLxbyUjSKMSVBmlsGsPKfqB9SAlse2go2h/wDEkOR5BVuTfSJqK+y1iq44YXTPuejR5ra9gOz89RA6uez6yU3Bd5LD9l6CbtHq8TGR3gjdwBg4XofTaRlFSRQRiwYAoKOMk5HCP2mMk0XtA1pF2vjvZZqLWYSQ15Ivi63P7faZ302inaOWELjhceOi31XSSXZknBNs20VVDILtkH3qQxwcMG6wscro/hcQpMGpVMJ8MhI8itUeV+UVOo2l+liiuOVnIO0D7hsjW34JyrKn1OGQeI2PKvjfCX2VOtonnohb2TbJ2SC7XApXeAdSrVJP0RxmO1on951oJP8AxMv/ANlBuLfEVYa8D++q424qZR7eMqteDgLkm8MG+b/7oc9QiaMouUAOsJ6uB4Q8rcpsAi9040YHugWGm7DzCDW4N3EnhN/Vdp05hDgL8LgelTd1UwuBy17SPwXf9IcJoopW53NCT9AvZq9LdYWKsx0VXRCwCtG8BZ5PsmKsFF1Ggp9Rpn01XEJInixBF1KughpMenAv2gfs1q9JkNZpIdNTON3M6tWUo2kx2czaR0PK9SThnduMttgydy4X2u1Ts5Nr0sNJG6It5kZ8N1HJZiGmtM8yKJtpZrBjASfVQaKgrO0+riKkicYxgW4AV0yh0jUGkVOq93COjWm59Fa6H2507srVilg01rqcWHetI3O9SlGDQ5zT6Ondh+ycPZ2iaHMBqHDxGy1ICpOzfanS+0MAloKhpP8AkOD9yvb5spKP5I7pyj9vEG7TqKUchxbdcIcA25Lb2Xoj9t0Tn9nIXNt4ZV5/fG6xuW/erKyEiK6x4bZJuWux808WeVvvTb2EZx96tIjd844So5Htv4jZFwLdERBHKAJEdXNH8L3W909+9akY7xyhN4seEh3xH3T1ixFnrweNb1Ef+rlHH/mFQHNcbGy0Ou/4zqX/ALyb/wDQqrHxfJImQgS0EbL/AC5Rta22Q7gZsrBnwlLd8B9ggCqc27eo87hKa0kY5CsP+W/3U+h+BvzQJlPGLlpaDyMrv3YGrZXaJBa/eRt2uxwuPfbXYf2Y/wDATfL+ST9AvZtKQllrgqzjduaMWwmG/Gn2KlrSYsco+qIIHkI9Acq/a526FFE7R9MlIqXD6xw+z6LibYaiV7n96wvcb2JC7T2k/wAZf/qKTD/FCnAhJs4u/voQY37QDyQ4f1TMxf3AJdu8rkXXcpeiJ3X/AEqzARx3s9W6np1cyXTy9kjXXwcFejuw3an99UrYKsWrWDxeqp9N/jt91f8AZ/8AxSRRkiSKv9r0Rl7KPPUPB4XnOSGQNLrHnhetNf8A8Nk9wsw7+EERiKR5sEEpyGOufRD6PMDmJ588L0xDw1SoPgP+oqZE8uupJzxC/wBAGlB1HVFotTyH/oP9F6oZ1TkfBSA8pNoasi/0eUf9Dv6IzQVVz/d5v/jd/Res4/hSXfEfd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052" name="Picture 4" descr="http://3.bp.blogspot.com/_j9kfOx5cUJ8/TIP2gqp3MGI/AAAAAAAAAAU/4jEIffyKb2Q/s1600/Dem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1828800" cy="22566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/>
          <a:lstStyle/>
          <a:p>
            <a:r>
              <a:rPr lang="es-PE" dirty="0" smtClean="0"/>
              <a:t>Fase 1 - Iniciando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PE" dirty="0" smtClean="0">
                <a:solidFill>
                  <a:srgbClr val="002060"/>
                </a:solidFill>
              </a:rPr>
              <a:t>Educar y construir el apoyo al SPI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Crear conciencia, establecer expectativas y apoyo al SPI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¿Qué está sucediendo? ¿Por qué estamos haciendo esto? 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Involucrar tempranamente.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Obtener aprobación del SPI y de los recursos necesarios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Establecer la infraestructura del SPI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Definir tareas, responsabilidades y autoridad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Si no existe recursos debidamente asignados, el SPI se </a:t>
            </a:r>
            <a:r>
              <a:rPr lang="es-PE" dirty="0" err="1" smtClean="0">
                <a:solidFill>
                  <a:srgbClr val="002060"/>
                </a:solidFill>
              </a:rPr>
              <a:t>aisla</a:t>
            </a:r>
            <a:r>
              <a:rPr lang="es-PE" dirty="0" smtClean="0">
                <a:solidFill>
                  <a:srgbClr val="002060"/>
                </a:solidFill>
              </a:rPr>
              <a:t> y muere en periodos de estrés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Considerar el tamaño y estructura de la organización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Definir el soporte para capturar y almacenar la información relacionada al SPI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1 - Iniciando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295400"/>
            <a:ext cx="8229600" cy="609600"/>
          </a:xfrm>
        </p:spPr>
        <p:txBody>
          <a:bodyPr>
            <a:normAutofit/>
          </a:bodyPr>
          <a:lstStyle/>
          <a:p>
            <a:pPr lvl="1" algn="ctr">
              <a:buNone/>
            </a:pPr>
            <a:r>
              <a:rPr lang="es-PE" dirty="0" smtClean="0">
                <a:solidFill>
                  <a:srgbClr val="002060"/>
                </a:solidFill>
              </a:rPr>
              <a:t>Infraestructura para soportar un SPI</a:t>
            </a:r>
            <a:endParaRPr lang="es-PE" sz="2000" dirty="0" smtClean="0">
              <a:solidFill>
                <a:srgbClr val="002060"/>
              </a:solidFill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6629400" y="1600200"/>
            <a:ext cx="2362200" cy="2590800"/>
          </a:xfrm>
          <a:prstGeom prst="flowChartMagneticDisk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bg1"/>
                </a:solidFill>
              </a:rPr>
              <a:t>Repositorio de Activos de Procesos:</a:t>
            </a:r>
          </a:p>
          <a:p>
            <a:pPr>
              <a:buFontTx/>
              <a:buChar char="-"/>
            </a:pPr>
            <a:r>
              <a:rPr lang="es-PE" sz="1600" dirty="0" smtClean="0">
                <a:solidFill>
                  <a:schemeClr val="bg1"/>
                </a:solidFill>
              </a:rPr>
              <a:t> Definiciones de procesos</a:t>
            </a:r>
          </a:p>
          <a:p>
            <a:pPr>
              <a:buFontTx/>
              <a:buChar char="-"/>
            </a:pPr>
            <a:r>
              <a:rPr lang="es-PE" sz="1600" dirty="0" smtClean="0">
                <a:solidFill>
                  <a:schemeClr val="bg1"/>
                </a:solidFill>
              </a:rPr>
              <a:t> Plantillas</a:t>
            </a:r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0" y="4800600"/>
            <a:ext cx="2133600" cy="5334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Guías de adecuación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7467600" y="4267200"/>
            <a:ext cx="762000" cy="445008"/>
          </a:xfrm>
          <a:prstGeom prst="downArrow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 smtClean="0">
              <a:solidFill>
                <a:schemeClr val="bg1"/>
              </a:solidFill>
            </a:endParaRPr>
          </a:p>
        </p:txBody>
      </p:sp>
      <p:sp>
        <p:nvSpPr>
          <p:cNvPr id="24" name="Flowchart: Magnetic Disk 23"/>
          <p:cNvSpPr/>
          <p:nvPr/>
        </p:nvSpPr>
        <p:spPr>
          <a:xfrm>
            <a:off x="1219200" y="2819400"/>
            <a:ext cx="1143000" cy="1219200"/>
          </a:xfrm>
          <a:prstGeom prst="flowChartMagneticDisk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chemeClr val="bg1"/>
                </a:solidFill>
              </a:rPr>
              <a:t>Mejoras identificadas</a:t>
            </a:r>
            <a:endParaRPr lang="es-PE" sz="1400" dirty="0">
              <a:solidFill>
                <a:schemeClr val="bg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 rot="16200000">
            <a:off x="3121152" y="2517648"/>
            <a:ext cx="609600" cy="1822704"/>
          </a:xfrm>
          <a:prstGeom prst="downArrow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495800"/>
            <a:ext cx="1668462" cy="1694178"/>
          </a:xfrm>
          <a:prstGeom prst="rect">
            <a:avLst/>
          </a:prstGeom>
          <a:noFill/>
        </p:spPr>
      </p:pic>
      <p:sp>
        <p:nvSpPr>
          <p:cNvPr id="28" name="Down Arrow 27"/>
          <p:cNvSpPr/>
          <p:nvPr/>
        </p:nvSpPr>
        <p:spPr>
          <a:xfrm rot="10800000">
            <a:off x="1371600" y="4038600"/>
            <a:ext cx="762000" cy="445008"/>
          </a:xfrm>
          <a:prstGeom prst="downArrow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 smtClean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0600" y="6172200"/>
            <a:ext cx="1045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 smtClean="0">
                <a:solidFill>
                  <a:srgbClr val="002060"/>
                </a:solidFill>
              </a:rPr>
              <a:t>Usuarios de</a:t>
            </a:r>
          </a:p>
          <a:p>
            <a:pPr algn="ctr"/>
            <a:r>
              <a:rPr lang="es-PE" sz="1400" dirty="0" smtClean="0">
                <a:solidFill>
                  <a:srgbClr val="002060"/>
                </a:solidFill>
              </a:rPr>
              <a:t>procesos</a:t>
            </a:r>
            <a:endParaRPr lang="es-PE" sz="1400" dirty="0">
              <a:solidFill>
                <a:srgbClr val="002060"/>
              </a:solidFill>
            </a:endParaRPr>
          </a:p>
        </p:txBody>
      </p:sp>
      <p:sp>
        <p:nvSpPr>
          <p:cNvPr id="30" name="Bent-Up Arrow 29"/>
          <p:cNvSpPr/>
          <p:nvPr/>
        </p:nvSpPr>
        <p:spPr>
          <a:xfrm rot="16200000" flipH="1">
            <a:off x="4882896" y="3194304"/>
            <a:ext cx="826008" cy="5410200"/>
          </a:xfrm>
          <a:prstGeom prst="bentUpArrow">
            <a:avLst>
              <a:gd name="adj1" fmla="val 32907"/>
              <a:gd name="adj2" fmla="val 33566"/>
              <a:gd name="adj3" fmla="val 23682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 smtClean="0">
              <a:solidFill>
                <a:schemeClr val="bg1"/>
              </a:solidFill>
            </a:endParaRPr>
          </a:p>
        </p:txBody>
      </p:sp>
      <p:sp>
        <p:nvSpPr>
          <p:cNvPr id="31" name="Flowchart: Magnetic Disk 30"/>
          <p:cNvSpPr/>
          <p:nvPr/>
        </p:nvSpPr>
        <p:spPr>
          <a:xfrm>
            <a:off x="304800" y="1524000"/>
            <a:ext cx="1295400" cy="1219200"/>
          </a:xfrm>
          <a:prstGeom prst="flowChartMagneticDisk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chemeClr val="bg1"/>
                </a:solidFill>
              </a:rPr>
              <a:t>Métricas de Proyectos</a:t>
            </a:r>
            <a:endParaRPr lang="es-PE" sz="1400" dirty="0">
              <a:solidFill>
                <a:schemeClr val="bg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 rot="10800000">
            <a:off x="609600" y="2819400"/>
            <a:ext cx="533400" cy="914400"/>
          </a:xfrm>
          <a:prstGeom prst="downArrow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 smtClean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16200000">
            <a:off x="2743200" y="1066800"/>
            <a:ext cx="609600" cy="2590800"/>
          </a:xfrm>
          <a:prstGeom prst="downArrow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 smtClean="0">
              <a:solidFill>
                <a:schemeClr val="bg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609600" y="3733800"/>
            <a:ext cx="533400" cy="762000"/>
          </a:xfrm>
          <a:prstGeom prst="downArrow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C:\Users\FamiliaTorresCastill\AppData\Local\Microsoft\Windows\Temporary Internet Files\Content.IE5\HFO8WRQL\MC90005664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209800"/>
            <a:ext cx="1445932" cy="1458912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4343400" y="3733800"/>
            <a:ext cx="1665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600" dirty="0" smtClean="0">
                <a:solidFill>
                  <a:srgbClr val="002060"/>
                </a:solidFill>
              </a:rPr>
              <a:t>Equipo de Mejora</a:t>
            </a:r>
          </a:p>
          <a:p>
            <a:pPr algn="ctr"/>
            <a:r>
              <a:rPr lang="es-PE" sz="1600" dirty="0" smtClean="0">
                <a:solidFill>
                  <a:srgbClr val="002060"/>
                </a:solidFill>
              </a:rPr>
              <a:t>de Procesos</a:t>
            </a:r>
            <a:endParaRPr lang="es-PE" sz="1600" dirty="0">
              <a:solidFill>
                <a:srgbClr val="002060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16200000">
            <a:off x="5905500" y="2628900"/>
            <a:ext cx="609600" cy="533400"/>
          </a:xfrm>
          <a:prstGeom prst="downArrow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r>
              <a:rPr lang="es-PE" dirty="0" smtClean="0"/>
              <a:t>Fase 1 - Iniciando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1"/>
            <a:r>
              <a:rPr lang="es-PE" dirty="0" smtClean="0">
                <a:solidFill>
                  <a:srgbClr val="002060"/>
                </a:solidFill>
              </a:rPr>
              <a:t>Establecer la infraestructura del SPI (continuación)</a:t>
            </a:r>
          </a:p>
          <a:p>
            <a:pPr lvl="2"/>
            <a:r>
              <a:rPr lang="es-PE" sz="2200" dirty="0" smtClean="0">
                <a:solidFill>
                  <a:srgbClr val="002060"/>
                </a:solidFill>
              </a:rPr>
              <a:t>Se establecen algunos grupos de trabajo típicos, que se explican en la siguiente diapositiva: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Al centro de la implementación se encuentra el Equipo de Mejora de Procesos EMP (o SEPG por Software </a:t>
            </a:r>
            <a:r>
              <a:rPr lang="es-PE" sz="2000" dirty="0" err="1" smtClean="0">
                <a:solidFill>
                  <a:srgbClr val="002060"/>
                </a:solidFill>
              </a:rPr>
              <a:t>Engineering</a:t>
            </a:r>
            <a:r>
              <a:rPr lang="es-PE" sz="2000" dirty="0" smtClean="0">
                <a:solidFill>
                  <a:srgbClr val="002060"/>
                </a:solidFill>
              </a:rPr>
              <a:t> </a:t>
            </a:r>
            <a:r>
              <a:rPr lang="es-PE" sz="2000" dirty="0" err="1" smtClean="0">
                <a:solidFill>
                  <a:srgbClr val="002060"/>
                </a:solidFill>
              </a:rPr>
              <a:t>Process</a:t>
            </a:r>
            <a:r>
              <a:rPr lang="es-PE" sz="2000" dirty="0" smtClean="0">
                <a:solidFill>
                  <a:srgbClr val="002060"/>
                </a:solidFill>
              </a:rPr>
              <a:t> </a:t>
            </a:r>
            <a:r>
              <a:rPr lang="es-PE" sz="2000" dirty="0" err="1" smtClean="0">
                <a:solidFill>
                  <a:srgbClr val="002060"/>
                </a:solidFill>
              </a:rPr>
              <a:t>Group</a:t>
            </a:r>
            <a:r>
              <a:rPr lang="es-PE" sz="2000" dirty="0" smtClean="0">
                <a:solidFill>
                  <a:srgbClr val="002060"/>
                </a:solidFill>
              </a:rPr>
              <a:t>)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Se establece el Comité Ejecutivo de Mejora (CEM). Es de alto nivel gerencial, y liderados por el promotor o sponsor de la mejora. 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Se establecen los Equipos Técnicos de Trabajo (TWG por </a:t>
            </a:r>
            <a:r>
              <a:rPr lang="es-PE" sz="2000" dirty="0" err="1" smtClean="0">
                <a:solidFill>
                  <a:srgbClr val="002060"/>
                </a:solidFill>
              </a:rPr>
              <a:t>Technical</a:t>
            </a:r>
            <a:r>
              <a:rPr lang="es-PE" sz="2000" dirty="0" smtClean="0">
                <a:solidFill>
                  <a:srgbClr val="002060"/>
                </a:solidFill>
              </a:rPr>
              <a:t> </a:t>
            </a:r>
            <a:r>
              <a:rPr lang="es-PE" sz="2000" dirty="0" err="1" smtClean="0">
                <a:solidFill>
                  <a:srgbClr val="002060"/>
                </a:solidFill>
              </a:rPr>
              <a:t>Working</a:t>
            </a:r>
            <a:r>
              <a:rPr lang="es-PE" sz="2000" dirty="0" smtClean="0">
                <a:solidFill>
                  <a:srgbClr val="002060"/>
                </a:solidFill>
              </a:rPr>
              <a:t> </a:t>
            </a:r>
            <a:r>
              <a:rPr lang="es-PE" sz="2000" dirty="0" err="1" smtClean="0">
                <a:solidFill>
                  <a:srgbClr val="002060"/>
                </a:solidFill>
              </a:rPr>
              <a:t>Groups</a:t>
            </a:r>
            <a:r>
              <a:rPr lang="es-PE" sz="2000" dirty="0" smtClean="0">
                <a:solidFill>
                  <a:srgbClr val="002060"/>
                </a:solidFill>
              </a:rPr>
              <a:t>). Estarán a cargo de atender objetivos concretos de mejora. Son equipos con tiempo de vida corto.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905000" y="5862854"/>
            <a:ext cx="5334000" cy="614146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1 - Iniciando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66800"/>
            <a:ext cx="8229600" cy="6096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Principales involucrados en la mejora de procesos</a:t>
            </a:r>
            <a:endParaRPr lang="es-PE" sz="20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600200" y="1574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6"/>
          <p:cNvGrpSpPr/>
          <p:nvPr/>
        </p:nvGrpSpPr>
        <p:grpSpPr>
          <a:xfrm>
            <a:off x="2057400" y="6019800"/>
            <a:ext cx="5410200" cy="609600"/>
            <a:chOff x="436066" y="3068066"/>
            <a:chExt cx="1567160" cy="995146"/>
          </a:xfrm>
          <a:scene3d>
            <a:camera prst="orthographicFront"/>
            <a:lightRig rig="flat" dir="t"/>
          </a:scene3d>
        </p:grpSpPr>
        <p:sp>
          <p:nvSpPr>
            <p:cNvPr id="8" name="Rounded Rectangle 7"/>
            <p:cNvSpPr/>
            <p:nvPr/>
          </p:nvSpPr>
          <p:spPr>
            <a:xfrm>
              <a:off x="436066" y="3068066"/>
              <a:ext cx="1567160" cy="995146"/>
            </a:xfrm>
            <a:prstGeom prst="roundRect">
              <a:avLst>
                <a:gd name="adj" fmla="val 10000"/>
              </a:avLst>
            </a:prstGeom>
            <a:sp3d z="190500" extrusionH="12700" prstMaterial="plastic">
              <a:bevelT w="50800" h="50800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65213" y="3097213"/>
              <a:ext cx="1508866" cy="936852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kern="1200" dirty="0" err="1" smtClean="0"/>
                <a:t>Staff</a:t>
              </a:r>
              <a:r>
                <a:rPr lang="es-PE" sz="1800" kern="1200" dirty="0" smtClean="0"/>
                <a:t> técnico</a:t>
              </a:r>
              <a:endParaRPr lang="es-PE" sz="1800" kern="1200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rot="5400000">
            <a:off x="2476500" y="5829300"/>
            <a:ext cx="381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381500" y="5829300"/>
            <a:ext cx="381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286500" y="5829300"/>
            <a:ext cx="381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Fase 1 - Iniciando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s-PE" sz="2800" dirty="0" smtClean="0">
                <a:solidFill>
                  <a:srgbClr val="002060"/>
                </a:solidFill>
              </a:rPr>
              <a:t>Comité Ejecutivo de Mejora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Guía la mejora de procesos en la organización.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Establece los objetivos, dirección y prioridades.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Asignan los recursos necesarios:</a:t>
            </a:r>
          </a:p>
          <a:p>
            <a:pPr lvl="2"/>
            <a:r>
              <a:rPr lang="es-PE" sz="2000" dirty="0" smtClean="0">
                <a:solidFill>
                  <a:srgbClr val="002060"/>
                </a:solidFill>
              </a:rPr>
              <a:t>Establecen los Equipos Técnicos de Trabajo.</a:t>
            </a:r>
          </a:p>
          <a:p>
            <a:pPr lvl="2"/>
            <a:r>
              <a:rPr lang="es-PE" sz="2000" dirty="0" smtClean="0">
                <a:solidFill>
                  <a:srgbClr val="002060"/>
                </a:solidFill>
              </a:rPr>
              <a:t>Aprueban entrenamiento.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Resuelven problemas que no pueden ser manejados a nivel del Equipo de Mejora de Procesos.</a:t>
            </a:r>
          </a:p>
          <a:p>
            <a:pPr lvl="2"/>
            <a:endParaRPr lang="es-PE" sz="2000" dirty="0" smtClean="0">
              <a:solidFill>
                <a:srgbClr val="002060"/>
              </a:solidFill>
            </a:endParaRPr>
          </a:p>
          <a:p>
            <a:endParaRPr lang="es-PE" sz="2800" dirty="0" smtClean="0">
              <a:solidFill>
                <a:srgbClr val="002060"/>
              </a:solidFill>
            </a:endParaRPr>
          </a:p>
          <a:p>
            <a:pPr lvl="2"/>
            <a:endParaRPr lang="es-PE" sz="1400" dirty="0" smtClean="0">
              <a:solidFill>
                <a:srgbClr val="00206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81600" y="4572000"/>
            <a:ext cx="2971800" cy="2286000"/>
            <a:chOff x="1600200" y="1574800"/>
            <a:chExt cx="6096000" cy="5054600"/>
          </a:xfrm>
        </p:grpSpPr>
        <p:sp>
          <p:nvSpPr>
            <p:cNvPr id="4" name="Rounded Rectangle 3"/>
            <p:cNvSpPr/>
            <p:nvPr/>
          </p:nvSpPr>
          <p:spPr>
            <a:xfrm>
              <a:off x="1905000" y="5862854"/>
              <a:ext cx="5334000" cy="614146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aphicFrame>
          <p:nvGraphicFramePr>
            <p:cNvPr id="5" name="Diagram 4"/>
            <p:cNvGraphicFramePr/>
            <p:nvPr/>
          </p:nvGraphicFramePr>
          <p:xfrm>
            <a:off x="1600200" y="15748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Group 6"/>
            <p:cNvGrpSpPr/>
            <p:nvPr/>
          </p:nvGrpSpPr>
          <p:grpSpPr>
            <a:xfrm>
              <a:off x="2057400" y="6019800"/>
              <a:ext cx="5410200" cy="609600"/>
              <a:chOff x="436066" y="3068066"/>
              <a:chExt cx="1567160" cy="995146"/>
            </a:xfrm>
            <a:scene3d>
              <a:camera prst="orthographicFront"/>
              <a:lightRig rig="flat" dir="t"/>
            </a:scene3d>
          </p:grpSpPr>
          <p:sp>
            <p:nvSpPr>
              <p:cNvPr id="7" name="Rounded Rectangle 6"/>
              <p:cNvSpPr/>
              <p:nvPr/>
            </p:nvSpPr>
            <p:spPr>
              <a:xfrm>
                <a:off x="436066" y="3068066"/>
                <a:ext cx="1567160" cy="995146"/>
              </a:xfrm>
              <a:prstGeom prst="roundRect">
                <a:avLst>
                  <a:gd name="adj" fmla="val 10000"/>
                </a:avLst>
              </a:prstGeom>
              <a:sp3d z="190500" extrusionH="12700" prstMaterial="plastic">
                <a:bevelT w="50800" h="50800"/>
              </a:sp3d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465213" y="3097213"/>
                <a:ext cx="1508866" cy="936852"/>
              </a:xfrm>
              <a:prstGeom prst="rect">
                <a:avLst/>
              </a:prstGeom>
              <a:sp3d z="1905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050" kern="1200" dirty="0" err="1" smtClean="0"/>
                  <a:t>Staff</a:t>
                </a:r>
                <a:r>
                  <a:rPr lang="es-PE" sz="1050" kern="1200" dirty="0" smtClean="0"/>
                  <a:t> técnico</a:t>
                </a:r>
                <a:endParaRPr lang="es-PE" sz="1050" kern="1200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rot="5400000">
              <a:off x="2476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381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6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772400" y="5791200"/>
            <a:ext cx="13716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219200"/>
          </a:xfrm>
        </p:spPr>
        <p:txBody>
          <a:bodyPr>
            <a:normAutofit/>
          </a:bodyPr>
          <a:lstStyle/>
          <a:p>
            <a:r>
              <a:rPr lang="es-PE" dirty="0" smtClean="0"/>
              <a:t>Fase 1 - Iniciando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2954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Equipo de Mejora de Procesos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Facilita la mejora de procesos a través de la organización: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Obtiene y mantiene el apoyo de la gerencia.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Brinda consultoría sobre los procesos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Apoya brindando soporte sobre procesos nuevos.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Apoya en la evaluación de nuevos procesos, así como en la introducción o transición de nuevas tecnologías.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Hace seguimiento al avance de la mejora.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Es el foco central de la mejora organizacional.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Debe ser personal a tiempo completo.</a:t>
            </a:r>
          </a:p>
          <a:p>
            <a:pPr lvl="1"/>
            <a:r>
              <a:rPr lang="es-PE" b="1" u="sng" dirty="0" smtClean="0">
                <a:solidFill>
                  <a:srgbClr val="002060"/>
                </a:solidFill>
              </a:rPr>
              <a:t>NO definen procesos, sólo son facilitadores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En tamaño, se recomienda 1 -3% de</a:t>
            </a:r>
          </a:p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la organización.</a:t>
            </a:r>
          </a:p>
          <a:p>
            <a:pPr lvl="2"/>
            <a:endParaRPr lang="es-PE" dirty="0" smtClean="0">
              <a:solidFill>
                <a:srgbClr val="00206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19800" y="4419600"/>
            <a:ext cx="2971800" cy="2286000"/>
            <a:chOff x="1600200" y="1574800"/>
            <a:chExt cx="6096000" cy="5054600"/>
          </a:xfrm>
        </p:grpSpPr>
        <p:sp>
          <p:nvSpPr>
            <p:cNvPr id="14" name="Rounded Rectangle 13"/>
            <p:cNvSpPr/>
            <p:nvPr/>
          </p:nvSpPr>
          <p:spPr>
            <a:xfrm>
              <a:off x="1905000" y="5862854"/>
              <a:ext cx="5334000" cy="614146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aphicFrame>
          <p:nvGraphicFramePr>
            <p:cNvPr id="15" name="Diagram 14"/>
            <p:cNvGraphicFramePr/>
            <p:nvPr/>
          </p:nvGraphicFramePr>
          <p:xfrm>
            <a:off x="1600200" y="15748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6" name="Group 6"/>
            <p:cNvGrpSpPr/>
            <p:nvPr/>
          </p:nvGrpSpPr>
          <p:grpSpPr>
            <a:xfrm>
              <a:off x="2057400" y="6019800"/>
              <a:ext cx="5410200" cy="609600"/>
              <a:chOff x="436066" y="3068066"/>
              <a:chExt cx="1567160" cy="995146"/>
            </a:xfrm>
            <a:scene3d>
              <a:camera prst="orthographicFront"/>
              <a:lightRig rig="flat" dir="t"/>
            </a:scene3d>
          </p:grpSpPr>
          <p:sp>
            <p:nvSpPr>
              <p:cNvPr id="20" name="Rounded Rectangle 19"/>
              <p:cNvSpPr/>
              <p:nvPr/>
            </p:nvSpPr>
            <p:spPr>
              <a:xfrm>
                <a:off x="436066" y="3068066"/>
                <a:ext cx="1567160" cy="995146"/>
              </a:xfrm>
              <a:prstGeom prst="roundRect">
                <a:avLst>
                  <a:gd name="adj" fmla="val 10000"/>
                </a:avLst>
              </a:prstGeom>
              <a:sp3d z="190500" extrusionH="12700" prstMaterial="plastic">
                <a:bevelT w="50800" h="50800"/>
              </a:sp3d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ounded Rectangle 4"/>
              <p:cNvSpPr/>
              <p:nvPr/>
            </p:nvSpPr>
            <p:spPr>
              <a:xfrm>
                <a:off x="465213" y="3097213"/>
                <a:ext cx="1508866" cy="936852"/>
              </a:xfrm>
              <a:prstGeom prst="rect">
                <a:avLst/>
              </a:prstGeom>
              <a:sp3d z="1905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050" kern="1200" dirty="0" err="1" smtClean="0"/>
                  <a:t>Staff</a:t>
                </a:r>
                <a:r>
                  <a:rPr lang="es-PE" sz="1050" kern="1200" dirty="0" smtClean="0"/>
                  <a:t> técnico</a:t>
                </a:r>
                <a:endParaRPr lang="es-PE" sz="1050" kern="1200" dirty="0"/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 rot="5400000">
              <a:off x="2476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381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286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772400" y="5791200"/>
            <a:ext cx="13716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Fase 1 - Iniciando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s-PE" sz="2800" dirty="0" smtClean="0">
                <a:solidFill>
                  <a:srgbClr val="002060"/>
                </a:solidFill>
              </a:rPr>
              <a:t>Equipo de Mejora de Procesos (</a:t>
            </a:r>
            <a:r>
              <a:rPr lang="es-PE" sz="2800" dirty="0" err="1" smtClean="0">
                <a:solidFill>
                  <a:srgbClr val="002060"/>
                </a:solidFill>
              </a:rPr>
              <a:t>cont</a:t>
            </a:r>
            <a:r>
              <a:rPr lang="es-PE" sz="2800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Los miembros deben:</a:t>
            </a:r>
          </a:p>
          <a:p>
            <a:pPr lvl="2"/>
            <a:r>
              <a:rPr lang="es-PE" sz="2000" dirty="0" smtClean="0">
                <a:solidFill>
                  <a:srgbClr val="002060"/>
                </a:solidFill>
              </a:rPr>
              <a:t>Tener experiencia en prácticas de desarrollo de software.</a:t>
            </a:r>
          </a:p>
          <a:p>
            <a:pPr lvl="2"/>
            <a:r>
              <a:rPr lang="es-PE" sz="2000" dirty="0" smtClean="0">
                <a:solidFill>
                  <a:srgbClr val="002060"/>
                </a:solidFill>
              </a:rPr>
              <a:t>Ser capaces de desempeñarse de manera efectiva como Agentes de Cambio.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Se recomienda que la </a:t>
            </a:r>
            <a:r>
              <a:rPr lang="es-PE" sz="2400" dirty="0" err="1" smtClean="0">
                <a:solidFill>
                  <a:srgbClr val="002060"/>
                </a:solidFill>
              </a:rPr>
              <a:t>membresía</a:t>
            </a:r>
            <a:r>
              <a:rPr lang="es-PE" sz="2400" dirty="0" smtClean="0">
                <a:solidFill>
                  <a:srgbClr val="002060"/>
                </a:solidFill>
              </a:rPr>
              <a:t> sea temporal (1 a 2 años).</a:t>
            </a:r>
          </a:p>
          <a:p>
            <a:pPr lvl="2">
              <a:buNone/>
            </a:pPr>
            <a:r>
              <a:rPr lang="es-PE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0" y="4495800"/>
            <a:ext cx="2971800" cy="2286000"/>
            <a:chOff x="1600200" y="1574800"/>
            <a:chExt cx="6096000" cy="5054600"/>
          </a:xfrm>
        </p:grpSpPr>
        <p:sp>
          <p:nvSpPr>
            <p:cNvPr id="16" name="Rounded Rectangle 15"/>
            <p:cNvSpPr/>
            <p:nvPr/>
          </p:nvSpPr>
          <p:spPr>
            <a:xfrm>
              <a:off x="1905000" y="5862854"/>
              <a:ext cx="5334000" cy="614146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aphicFrame>
          <p:nvGraphicFramePr>
            <p:cNvPr id="22" name="Diagram 21"/>
            <p:cNvGraphicFramePr/>
            <p:nvPr/>
          </p:nvGraphicFramePr>
          <p:xfrm>
            <a:off x="1600200" y="15748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3" name="Group 6"/>
            <p:cNvGrpSpPr/>
            <p:nvPr/>
          </p:nvGrpSpPr>
          <p:grpSpPr>
            <a:xfrm>
              <a:off x="2057400" y="6019800"/>
              <a:ext cx="5410200" cy="609600"/>
              <a:chOff x="436066" y="3068066"/>
              <a:chExt cx="1567160" cy="995146"/>
            </a:xfrm>
            <a:scene3d>
              <a:camera prst="orthographicFront"/>
              <a:lightRig rig="flat" dir="t"/>
            </a:scene3d>
          </p:grpSpPr>
          <p:sp>
            <p:nvSpPr>
              <p:cNvPr id="27" name="Rounded Rectangle 26"/>
              <p:cNvSpPr/>
              <p:nvPr/>
            </p:nvSpPr>
            <p:spPr>
              <a:xfrm>
                <a:off x="436066" y="3068066"/>
                <a:ext cx="1567160" cy="995146"/>
              </a:xfrm>
              <a:prstGeom prst="roundRect">
                <a:avLst>
                  <a:gd name="adj" fmla="val 10000"/>
                </a:avLst>
              </a:prstGeom>
              <a:sp3d z="190500" extrusionH="12700" prstMaterial="plastic">
                <a:bevelT w="50800" h="50800"/>
              </a:sp3d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Rounded Rectangle 4"/>
              <p:cNvSpPr/>
              <p:nvPr/>
            </p:nvSpPr>
            <p:spPr>
              <a:xfrm>
                <a:off x="465213" y="3097213"/>
                <a:ext cx="1508866" cy="936852"/>
              </a:xfrm>
              <a:prstGeom prst="rect">
                <a:avLst/>
              </a:prstGeom>
              <a:sp3d z="1905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050" kern="1200" dirty="0" err="1" smtClean="0"/>
                  <a:t>Staff</a:t>
                </a:r>
                <a:r>
                  <a:rPr lang="es-PE" sz="1050" kern="1200" dirty="0" smtClean="0"/>
                  <a:t> técnico</a:t>
                </a:r>
                <a:endParaRPr lang="es-PE" sz="1050" kern="1200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 rot="5400000">
              <a:off x="2476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381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6286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772400" y="5791200"/>
            <a:ext cx="13716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Fase 1 - Iniciando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4478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Equipos Técnicos de Trabajo: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Son los desarrolladores de las mejoras. Definen los nuevos procesos.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 enfocan en mejorar áreas específicas asignadas. 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Son formados por el Comité Ejecutivo de Mejora, y reciben de él la responsabilidad y autoridad para su trabajo.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Deben tener conocimiento y experiencia en el proceso asignado.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Serán afectados por los cambios que evalúan.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El líder debería ser el dueño del proceso </a:t>
            </a:r>
          </a:p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evaluado.</a:t>
            </a:r>
          </a:p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-  Deben ser voluntarios.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0" y="4495800"/>
            <a:ext cx="2971800" cy="2286000"/>
            <a:chOff x="1600200" y="1574800"/>
            <a:chExt cx="6096000" cy="5054600"/>
          </a:xfrm>
        </p:grpSpPr>
        <p:sp>
          <p:nvSpPr>
            <p:cNvPr id="14" name="Rounded Rectangle 13"/>
            <p:cNvSpPr/>
            <p:nvPr/>
          </p:nvSpPr>
          <p:spPr>
            <a:xfrm>
              <a:off x="1905000" y="5862854"/>
              <a:ext cx="5334000" cy="614146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aphicFrame>
          <p:nvGraphicFramePr>
            <p:cNvPr id="15" name="Diagram 14"/>
            <p:cNvGraphicFramePr/>
            <p:nvPr/>
          </p:nvGraphicFramePr>
          <p:xfrm>
            <a:off x="1600200" y="15748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7" name="Group 6"/>
            <p:cNvGrpSpPr/>
            <p:nvPr/>
          </p:nvGrpSpPr>
          <p:grpSpPr>
            <a:xfrm>
              <a:off x="2057400" y="6019800"/>
              <a:ext cx="5410200" cy="609600"/>
              <a:chOff x="436066" y="3068066"/>
              <a:chExt cx="1567160" cy="995146"/>
            </a:xfrm>
            <a:scene3d>
              <a:camera prst="orthographicFront"/>
              <a:lightRig rig="flat" dir="t"/>
            </a:scene3d>
          </p:grpSpPr>
          <p:sp>
            <p:nvSpPr>
              <p:cNvPr id="21" name="Rounded Rectangle 20"/>
              <p:cNvSpPr/>
              <p:nvPr/>
            </p:nvSpPr>
            <p:spPr>
              <a:xfrm>
                <a:off x="436066" y="3068066"/>
                <a:ext cx="1567160" cy="995146"/>
              </a:xfrm>
              <a:prstGeom prst="roundRect">
                <a:avLst>
                  <a:gd name="adj" fmla="val 10000"/>
                </a:avLst>
              </a:prstGeom>
              <a:sp3d z="190500" extrusionH="12700" prstMaterial="plastic">
                <a:bevelT w="50800" h="50800"/>
              </a:sp3d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Rounded Rectangle 4"/>
              <p:cNvSpPr/>
              <p:nvPr/>
            </p:nvSpPr>
            <p:spPr>
              <a:xfrm>
                <a:off x="465213" y="3097213"/>
                <a:ext cx="1508866" cy="936852"/>
              </a:xfrm>
              <a:prstGeom prst="rect">
                <a:avLst/>
              </a:prstGeom>
              <a:sp3d z="1905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050" kern="1200" dirty="0" err="1" smtClean="0"/>
                  <a:t>Staff</a:t>
                </a:r>
                <a:r>
                  <a:rPr lang="es-PE" sz="1050" kern="1200" dirty="0" smtClean="0"/>
                  <a:t> técnico</a:t>
                </a:r>
                <a:endParaRPr lang="es-PE" sz="1050" kern="1200" dirty="0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 rot="5400000">
              <a:off x="2476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381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6286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772400" y="5791200"/>
            <a:ext cx="13716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Fase 1 - Iniciando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Equipos Técnicos de Trabajo (</a:t>
            </a:r>
            <a:r>
              <a:rPr lang="es-PE" dirty="0" err="1" smtClean="0">
                <a:solidFill>
                  <a:srgbClr val="002060"/>
                </a:solidFill>
              </a:rPr>
              <a:t>cont</a:t>
            </a:r>
            <a:r>
              <a:rPr lang="es-PE" dirty="0" smtClean="0">
                <a:solidFill>
                  <a:srgbClr val="002060"/>
                </a:solidFill>
              </a:rPr>
              <a:t>):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Su labor debe ser planificada, en reuniones al menos semanales, con una agenda de trabajo.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0" y="4495800"/>
            <a:ext cx="2971800" cy="2286000"/>
            <a:chOff x="1600200" y="1574800"/>
            <a:chExt cx="6096000" cy="5054600"/>
          </a:xfrm>
        </p:grpSpPr>
        <p:sp>
          <p:nvSpPr>
            <p:cNvPr id="16" name="Rounded Rectangle 15"/>
            <p:cNvSpPr/>
            <p:nvPr/>
          </p:nvSpPr>
          <p:spPr>
            <a:xfrm>
              <a:off x="1905000" y="5862854"/>
              <a:ext cx="5334000" cy="614146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aphicFrame>
          <p:nvGraphicFramePr>
            <p:cNvPr id="17" name="Diagram 16"/>
            <p:cNvGraphicFramePr/>
            <p:nvPr/>
          </p:nvGraphicFramePr>
          <p:xfrm>
            <a:off x="1600200" y="15748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2" name="Group 6"/>
            <p:cNvGrpSpPr/>
            <p:nvPr/>
          </p:nvGrpSpPr>
          <p:grpSpPr>
            <a:xfrm>
              <a:off x="2057400" y="6019800"/>
              <a:ext cx="5410200" cy="609600"/>
              <a:chOff x="436066" y="3068066"/>
              <a:chExt cx="1567160" cy="995146"/>
            </a:xfrm>
            <a:scene3d>
              <a:camera prst="orthographicFront"/>
              <a:lightRig rig="flat" dir="t"/>
            </a:scene3d>
          </p:grpSpPr>
          <p:sp>
            <p:nvSpPr>
              <p:cNvPr id="27" name="Rounded Rectangle 26"/>
              <p:cNvSpPr/>
              <p:nvPr/>
            </p:nvSpPr>
            <p:spPr>
              <a:xfrm>
                <a:off x="436066" y="3068066"/>
                <a:ext cx="1567160" cy="995146"/>
              </a:xfrm>
              <a:prstGeom prst="roundRect">
                <a:avLst>
                  <a:gd name="adj" fmla="val 10000"/>
                </a:avLst>
              </a:prstGeom>
              <a:sp3d z="190500" extrusionH="12700" prstMaterial="plastic">
                <a:bevelT w="50800" h="50800"/>
              </a:sp3d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Rounded Rectangle 4"/>
              <p:cNvSpPr/>
              <p:nvPr/>
            </p:nvSpPr>
            <p:spPr>
              <a:xfrm>
                <a:off x="465213" y="3097213"/>
                <a:ext cx="1508866" cy="936852"/>
              </a:xfrm>
              <a:prstGeom prst="rect">
                <a:avLst/>
              </a:prstGeom>
              <a:sp3d z="1905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050" kern="1200" dirty="0" err="1" smtClean="0"/>
                  <a:t>Staff</a:t>
                </a:r>
                <a:r>
                  <a:rPr lang="es-PE" sz="1050" kern="1200" dirty="0" smtClean="0"/>
                  <a:t> técnico</a:t>
                </a:r>
                <a:endParaRPr lang="es-PE" sz="1050" kern="1200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 rot="5400000">
              <a:off x="2476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381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6286500" y="5829300"/>
              <a:ext cx="381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Fase 1 - Iniciando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Otras actividades que se dan en esta fase: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Evaluar el clima para la mejora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Identificar barreras y puntos de apalancamiento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Aplicar técnicas de Gestión de Cambio.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Definir los objetivos generales del SPI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Permitirán medir los resultados de la mejora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Se establecen objetivos a corto y largo plazo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Lanzar el SPI (</a:t>
            </a:r>
            <a:r>
              <a:rPr lang="es-PE" dirty="0" err="1" smtClean="0">
                <a:solidFill>
                  <a:srgbClr val="002060"/>
                </a:solidFill>
              </a:rPr>
              <a:t>kickoff</a:t>
            </a:r>
            <a:r>
              <a:rPr lang="es-PE" dirty="0" smtClean="0">
                <a:solidFill>
                  <a:srgbClr val="002060"/>
                </a:solidFill>
              </a:rPr>
              <a:t>)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Constituye un hito que señala que podemos comenzar!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Obtener compromiso y aprobación para pasar a la siguiente fase.</a:t>
            </a:r>
          </a:p>
          <a:p>
            <a:pPr lvl="2"/>
            <a:endParaRPr lang="es-PE" sz="1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Alcance del cambio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600200"/>
            <a:ext cx="8839200" cy="4953000"/>
          </a:xfrm>
        </p:spPr>
        <p:txBody>
          <a:bodyPr>
            <a:normAutofit/>
          </a:bodyPr>
          <a:lstStyle/>
          <a:p>
            <a:r>
              <a:rPr lang="es-PE" sz="2400" dirty="0" smtClean="0">
                <a:solidFill>
                  <a:srgbClr val="002060"/>
                </a:solidFill>
              </a:rPr>
              <a:t>Para cambiar la forma en la que se realiza es necesario cambiar los tres pilares sobre los que se apoya una organización:	</a:t>
            </a:r>
            <a:endParaRPr lang="es-PE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2743200"/>
            <a:ext cx="4114800" cy="327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3352800"/>
            <a:ext cx="10858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5257800"/>
            <a:ext cx="10572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 l="16609" t="7143"/>
          <a:stretch>
            <a:fillRect/>
          </a:stretch>
        </p:blipFill>
        <p:spPr bwMode="auto">
          <a:xfrm>
            <a:off x="2362200" y="3352800"/>
            <a:ext cx="1685925" cy="72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Isosceles Triangle 11"/>
          <p:cNvSpPr/>
          <p:nvPr/>
        </p:nvSpPr>
        <p:spPr>
          <a:xfrm>
            <a:off x="3200400" y="4374489"/>
            <a:ext cx="2514600" cy="85537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7079090">
            <a:off x="2798743" y="3861499"/>
            <a:ext cx="2683100" cy="70297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4520910" flipH="1">
            <a:off x="3426588" y="3852913"/>
            <a:ext cx="2683100" cy="70297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86200" y="4724400"/>
            <a:ext cx="121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 smtClean="0"/>
              <a:t>Tecnología</a:t>
            </a:r>
            <a:endParaRPr lang="es-PE" sz="1600" b="1" i="1" dirty="0" smtClean="0"/>
          </a:p>
        </p:txBody>
      </p:sp>
      <p:sp>
        <p:nvSpPr>
          <p:cNvPr id="16" name="Rectangle 15"/>
          <p:cNvSpPr/>
          <p:nvPr/>
        </p:nvSpPr>
        <p:spPr>
          <a:xfrm rot="17739898">
            <a:off x="3537091" y="3981182"/>
            <a:ext cx="1039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 smtClean="0"/>
              <a:t>Procesos</a:t>
            </a:r>
            <a:endParaRPr lang="es-PE" sz="1600" b="1" i="1" dirty="0" smtClean="0"/>
          </a:p>
        </p:txBody>
      </p:sp>
      <p:sp>
        <p:nvSpPr>
          <p:cNvPr id="17" name="Rectangle 16"/>
          <p:cNvSpPr/>
          <p:nvPr/>
        </p:nvSpPr>
        <p:spPr>
          <a:xfrm rot="3763728">
            <a:off x="4382072" y="4090016"/>
            <a:ext cx="1069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 smtClean="0"/>
              <a:t>Personas</a:t>
            </a:r>
            <a:endParaRPr lang="es-PE" sz="1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2: Diagnosticando</a:t>
            </a:r>
            <a:endParaRPr lang="es-PE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77343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00400" y="4343400"/>
            <a:ext cx="1828800" cy="1219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2 - Diagnosticando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Objetivo: Establecer la situación actual, indicando las fortalezas y debilidades.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Conocer el proceso actual, y cómo contribuye a los objetivos del negocio.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Obtener información sobre fortalezas y oportunidades de mejora.</a:t>
            </a:r>
          </a:p>
          <a:p>
            <a:pPr>
              <a:buNone/>
            </a:pPr>
            <a:r>
              <a:rPr lang="es-PE" dirty="0" smtClean="0">
                <a:solidFill>
                  <a:srgbClr val="002060"/>
                </a:solidFill>
              </a:rPr>
              <a:t>	Esta información formará una “línea base” y a partir de ella, luego se definirá la estrategia en el plan de mejora.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2 - Diagnosticando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Se recomienda producir las siguientes “líneas base” en esta etapa:</a:t>
            </a:r>
          </a:p>
          <a:p>
            <a:pPr lvl="1"/>
            <a:r>
              <a:rPr lang="es-PE" b="1" dirty="0" smtClean="0">
                <a:solidFill>
                  <a:srgbClr val="002060"/>
                </a:solidFill>
              </a:rPr>
              <a:t>Línea base con el diagnóstico de la madurez del proceso actual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Por ejemplo, utilizando las herramientas de diagnóstico del </a:t>
            </a:r>
            <a:r>
              <a:rPr lang="es-PE" dirty="0" err="1" smtClean="0">
                <a:solidFill>
                  <a:srgbClr val="002060"/>
                </a:solidFill>
              </a:rPr>
              <a:t>CMMi</a:t>
            </a:r>
            <a:r>
              <a:rPr lang="es-PE" dirty="0" smtClean="0">
                <a:solidFill>
                  <a:srgbClr val="002060"/>
                </a:solidFill>
              </a:rPr>
              <a:t> (evaluaciones SCAMPI)</a:t>
            </a:r>
          </a:p>
          <a:p>
            <a:pPr lvl="1"/>
            <a:r>
              <a:rPr lang="es-PE" b="1" dirty="0" smtClean="0">
                <a:solidFill>
                  <a:srgbClr val="002060"/>
                </a:solidFill>
              </a:rPr>
              <a:t>Línea base con la descripción de los procesos actuales.</a:t>
            </a:r>
          </a:p>
          <a:p>
            <a:pPr lvl="1"/>
            <a:r>
              <a:rPr lang="es-PE" b="1" dirty="0" smtClean="0">
                <a:solidFill>
                  <a:srgbClr val="002060"/>
                </a:solidFill>
              </a:rPr>
              <a:t>Línea base de indicadores o métricas (contra las que se medirá el progreso de la mejora)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3: Estableciendo</a:t>
            </a:r>
            <a:endParaRPr lang="es-PE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77343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953000" y="4419600"/>
            <a:ext cx="2438400" cy="1371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3 - Estableciendo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Luego del diagnóstico, se conoce la situación actual de los procesos de la organización, además de las fortalezas, debilidades y oportunidades.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Con esta información, se puede ya planificar el esfuerzo de mejora.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A nivel estratégico (responsabilidad del Comité Ejecutivo de Mejora)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A nivel operativo (responsabilidad del Equipo de Mejora de Procesos)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3 - Estableciendo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Objetivos: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Desarrollar / Actualizar el plan de mejora a largo plazo (</a:t>
            </a:r>
            <a:r>
              <a:rPr lang="es-PE" dirty="0" err="1" smtClean="0">
                <a:solidFill>
                  <a:srgbClr val="002060"/>
                </a:solidFill>
              </a:rPr>
              <a:t>ej</a:t>
            </a:r>
            <a:r>
              <a:rPr lang="es-PE" dirty="0" smtClean="0">
                <a:solidFill>
                  <a:srgbClr val="002060"/>
                </a:solidFill>
              </a:rPr>
              <a:t>: 3 -5 años), que abarque a todas las actividades de mejora de procesos de software de la organización.</a:t>
            </a:r>
          </a:p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	El plan se debe integrar con cualquier otro esfuerzo de mejora existente. </a:t>
            </a:r>
          </a:p>
          <a:p>
            <a:pPr lvl="1">
              <a:buNone/>
            </a:pPr>
            <a:r>
              <a:rPr lang="es-PE" dirty="0" smtClean="0">
                <a:solidFill>
                  <a:srgbClr val="002060"/>
                </a:solidFill>
              </a:rPr>
              <a:t>	El plan debe considerar los aspectos estratégicos y operativos.</a:t>
            </a:r>
          </a:p>
          <a:p>
            <a:pPr lvl="1">
              <a:buFontTx/>
              <a:buChar char="-"/>
            </a:pPr>
            <a:r>
              <a:rPr lang="es-PE" dirty="0" smtClean="0">
                <a:solidFill>
                  <a:srgbClr val="002060"/>
                </a:solidFill>
              </a:rPr>
              <a:t>Establecer objetivos medibles para el programa de mejora:</a:t>
            </a:r>
          </a:p>
          <a:p>
            <a:pPr lvl="2">
              <a:buFontTx/>
              <a:buChar char="-"/>
            </a:pPr>
            <a:r>
              <a:rPr lang="es-PE" dirty="0" smtClean="0">
                <a:solidFill>
                  <a:srgbClr val="002060"/>
                </a:solidFill>
              </a:rPr>
              <a:t>De largo plazo</a:t>
            </a:r>
          </a:p>
          <a:p>
            <a:pPr lvl="2">
              <a:buFontTx/>
              <a:buChar char="-"/>
            </a:pPr>
            <a:r>
              <a:rPr lang="es-PE" dirty="0" smtClean="0">
                <a:solidFill>
                  <a:srgbClr val="002060"/>
                </a:solidFill>
              </a:rPr>
              <a:t>De corto plazo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3 - Estableciendo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524000"/>
            <a:ext cx="8382000" cy="5257800"/>
          </a:xfrm>
        </p:spPr>
        <p:txBody>
          <a:bodyPr>
            <a:normAutofit fontScale="850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Plan de la mejora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Revisar la visión de la organización. Modificarla, si es necesario. 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Revisar los objetivos y planes de negocio y problemas principales.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Revisar esfuerzos de mejora anteriores: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Identificar prácticas exitosas, para tomarlas en cuenta.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Identificar malas prácticas, para evitarlas.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Describir las motivaciones para la mejora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¿Por qué cambiamos? ¿Qué hay de malo con el </a:t>
            </a:r>
            <a:r>
              <a:rPr lang="es-PE" i="1" dirty="0" smtClean="0">
                <a:solidFill>
                  <a:srgbClr val="002060"/>
                </a:solidFill>
              </a:rPr>
              <a:t>status-quo</a:t>
            </a:r>
            <a:r>
              <a:rPr lang="es-PE" dirty="0" smtClean="0">
                <a:solidFill>
                  <a:srgbClr val="002060"/>
                </a:solidFill>
              </a:rPr>
              <a:t> actual?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¿Por qué me debería interesar?, ¿cuándo me veré afectado?</a:t>
            </a:r>
          </a:p>
          <a:p>
            <a:pPr lvl="1">
              <a:buFontTx/>
              <a:buChar char="-"/>
            </a:pPr>
            <a:r>
              <a:rPr lang="es-PE" dirty="0" smtClean="0">
                <a:solidFill>
                  <a:srgbClr val="002060"/>
                </a:solidFill>
              </a:rPr>
              <a:t>Revisar y establecerlos roles y responsabilidades de la Mejora. Finalizar conformación de los Equipos Técnicos de Trabajo.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3 - Estableciendo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Plan de la mejora</a:t>
            </a:r>
          </a:p>
          <a:p>
            <a:pPr lvl="1">
              <a:buFontTx/>
              <a:buChar char="-"/>
            </a:pPr>
            <a:r>
              <a:rPr lang="es-PE" dirty="0" smtClean="0">
                <a:solidFill>
                  <a:srgbClr val="002060"/>
                </a:solidFill>
              </a:rPr>
              <a:t>Priorizar acciones.</a:t>
            </a:r>
          </a:p>
          <a:p>
            <a:pPr lvl="1">
              <a:buFontTx/>
              <a:buChar char="-"/>
            </a:pPr>
            <a:r>
              <a:rPr lang="es-PE" dirty="0" smtClean="0">
                <a:solidFill>
                  <a:srgbClr val="002060"/>
                </a:solidFill>
              </a:rPr>
              <a:t>Establecer los plazos para el desarrollo de las mejoras.</a:t>
            </a:r>
          </a:p>
          <a:p>
            <a:pPr lvl="1">
              <a:buFontTx/>
              <a:buChar char="-"/>
            </a:pPr>
            <a:r>
              <a:rPr lang="es-PE" dirty="0" smtClean="0">
                <a:solidFill>
                  <a:srgbClr val="002060"/>
                </a:solidFill>
              </a:rPr>
              <a:t>Revisar y establecerlos roles y responsabilidades de la Mejora. Finalizar conformación de los Equipos Técnicos de Trabajo.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3 - Estableciendo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810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Plan de la mejora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Debe ser definido por el Comité Ejecutivo de Mejora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Recordemos: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El Comité Ejecutivo de Mejora está conformado por representantes de la alta gerencia y el patrocinador (sponsor) del proyecto.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La participación de la alta gerencia en esta actividad demuestra:</a:t>
            </a:r>
          </a:p>
          <a:p>
            <a:pPr lvl="2"/>
            <a:r>
              <a:rPr lang="es-PE" b="1" u="sng" dirty="0" smtClean="0">
                <a:solidFill>
                  <a:srgbClr val="002060"/>
                </a:solidFill>
              </a:rPr>
              <a:t>Involucramiento activo y compromiso</a:t>
            </a:r>
            <a:r>
              <a:rPr lang="es-PE" b="1" dirty="0" smtClean="0">
                <a:solidFill>
                  <a:srgbClr val="002060"/>
                </a:solidFill>
              </a:rPr>
              <a:t>: Los altos gerentes invierten su tiempo en planificar, son propietarios de él y se comprometen.</a:t>
            </a:r>
          </a:p>
          <a:p>
            <a:pPr lvl="2"/>
            <a:r>
              <a:rPr lang="es-PE" b="1" dirty="0" smtClean="0">
                <a:solidFill>
                  <a:srgbClr val="002060"/>
                </a:solidFill>
              </a:rPr>
              <a:t>Si el Programa de Mejora no tiene la “fuerza” que la alta gerencia brinda, decaerá ante las prioridades del día a día.</a:t>
            </a:r>
            <a:endParaRPr lang="es-PE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FamiliaTorresCastill\AppData\Local\Microsoft\Windows\Temporary Internet Files\Content.IE5\69HWST04\MC90043475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533400"/>
            <a:ext cx="1524000" cy="1524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3 - Estableciendo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Establecer objetivos medibles para el programa de mejora: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Son objetivos específicos (pues ya conocemos la realidad de los procesos, y se han reconciliado con los objetivos de negocio y la visión).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Ejemplo de objetivo específico medible: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Mejorar la predictibilidad de los proyectos. Actualmente, el 80% de los proyectos exceden su presupuesto y cronograma en más del 25%.</a:t>
            </a:r>
          </a:p>
          <a:p>
            <a:pPr lvl="2">
              <a:buNone/>
            </a:pPr>
            <a:r>
              <a:rPr lang="es-PE" dirty="0" smtClean="0">
                <a:solidFill>
                  <a:srgbClr val="002060"/>
                </a:solidFill>
              </a:rPr>
              <a:t>	Objetivo específico: En un plazo de 2 años, el 80% de los proyectos no deberán exceder en más del 10% de su presupuesto y cronograma.</a:t>
            </a:r>
          </a:p>
        </p:txBody>
      </p:sp>
      <p:pic>
        <p:nvPicPr>
          <p:cNvPr id="2050" name="Picture 2" descr="C:\Users\FamiliaTorresCastill\AppData\Local\Microsoft\Windows\Temporary Internet Files\Content.IE5\65SJBNJ8\MC9000169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228600"/>
            <a:ext cx="1509713" cy="1339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Cambio a nivel de “Personas”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600200"/>
            <a:ext cx="58674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Debe cambiar su comportamiento. De lo contrario, todo será inútil.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No todas las personas tienen la misma apertura hacia el cambio.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248400" y="1752600"/>
            <a:ext cx="2667000" cy="1905000"/>
            <a:chOff x="762000" y="2590800"/>
            <a:chExt cx="2667000" cy="1905000"/>
          </a:xfrm>
        </p:grpSpPr>
        <p:sp>
          <p:nvSpPr>
            <p:cNvPr id="19" name="Rectangle 18"/>
            <p:cNvSpPr/>
            <p:nvPr/>
          </p:nvSpPr>
          <p:spPr>
            <a:xfrm>
              <a:off x="762000" y="2590800"/>
              <a:ext cx="2667000" cy="1905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2819399"/>
              <a:ext cx="1905000" cy="1503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1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4876800"/>
            <a:ext cx="64770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Pensemos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¿</a:t>
            </a:r>
            <a:r>
              <a:rPr lang="en-US" dirty="0" err="1" smtClean="0">
                <a:solidFill>
                  <a:srgbClr val="002060"/>
                </a:solidFill>
              </a:rPr>
              <a:t>Cómo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nos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comportamos</a:t>
            </a:r>
            <a:r>
              <a:rPr lang="en-US" dirty="0" smtClean="0">
                <a:solidFill>
                  <a:srgbClr val="002060"/>
                </a:solidFill>
              </a:rPr>
              <a:t> ante los </a:t>
            </a:r>
            <a:r>
              <a:rPr lang="en-US" dirty="0" err="1" smtClean="0">
                <a:solidFill>
                  <a:srgbClr val="002060"/>
                </a:solidFill>
              </a:rPr>
              <a:t>cambios</a:t>
            </a:r>
            <a:r>
              <a:rPr lang="en-US" dirty="0" smtClean="0">
                <a:solidFill>
                  <a:srgbClr val="002060"/>
                </a:solidFill>
              </a:rPr>
              <a:t>? 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¿Qué problemas se presentan?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2" name="Picture 2" descr="C:\Users\FamiliaTorresCastill\AppData\Local\Microsoft\Windows\Temporary Internet Files\Content.IE5\NVV441YG\MM900043731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724400"/>
            <a:ext cx="1447800" cy="1859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4 - Actuando</a:t>
            </a:r>
            <a:endParaRPr lang="es-PE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77343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943600" y="1981200"/>
            <a:ext cx="2438400" cy="2514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4 - Actuando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Objetivo: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Desarrollar las mejoras y soluciones a los problemas identificados durante el diagnóstico.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Integrar las mejoras con los planes de proyecto nuevos o existentes.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Monitorear y dar soporte a la organización, a medida que utilicen los procesos nuevos o modificados.</a:t>
            </a:r>
          </a:p>
          <a:p>
            <a:pPr lvl="1">
              <a:buFontTx/>
              <a:buChar char="-"/>
            </a:pPr>
            <a:endParaRPr lang="es-PE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4 - Actuando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Cada Equipo Técnico de Trabajo (ETT) comienza a actuar!!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 recomienda que cada ETT tenga entre sus integrantes a un miembro del Equipo de Mejora de Procesos, para que actúe como Facilitador.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 establece el plan de cada ETT, indicando el objetivo y plazos. 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Ejecutar las actividades de cada ETT: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PE" sz="2400" dirty="0" smtClean="0">
                <a:solidFill>
                  <a:srgbClr val="002060"/>
                </a:solidFill>
              </a:rPr>
              <a:t>Definir las soluciones al proceso, en el alcance definido.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Realizar una análisis más refinado del proceso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Involucrar a usuarios de los procesos para obtener mayor información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Identificar vacíos (gap </a:t>
            </a:r>
            <a:r>
              <a:rPr lang="es-PE" sz="2000" dirty="0" err="1" smtClean="0">
                <a:solidFill>
                  <a:srgbClr val="002060"/>
                </a:solidFill>
              </a:rPr>
              <a:t>analysis</a:t>
            </a:r>
            <a:r>
              <a:rPr lang="es-PE" sz="2000" dirty="0" smtClean="0">
                <a:solidFill>
                  <a:srgbClr val="002060"/>
                </a:solidFill>
              </a:rPr>
              <a:t>)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Establecer la solución con sus métricas</a:t>
            </a:r>
            <a:endParaRPr lang="es-PE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4 - Actuando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1"/>
            <a:r>
              <a:rPr lang="es-PE" dirty="0" smtClean="0">
                <a:solidFill>
                  <a:srgbClr val="002060"/>
                </a:solidFill>
              </a:rPr>
              <a:t>Ejecutar las actividades de cada ETT: (</a:t>
            </a:r>
            <a:r>
              <a:rPr lang="es-PE" dirty="0" err="1" smtClean="0">
                <a:solidFill>
                  <a:srgbClr val="002060"/>
                </a:solidFill>
              </a:rPr>
              <a:t>cont</a:t>
            </a:r>
            <a:r>
              <a:rPr lang="es-PE" dirty="0" smtClean="0">
                <a:solidFill>
                  <a:srgbClr val="002060"/>
                </a:solidFill>
              </a:rPr>
              <a:t>)</a:t>
            </a:r>
          </a:p>
          <a:p>
            <a:pPr marL="1371600" lvl="2" indent="-457200">
              <a:buFont typeface="+mj-lt"/>
              <a:buAutoNum type="arabicPeriod" startAt="2"/>
            </a:pPr>
            <a:r>
              <a:rPr lang="es-PE" sz="2400" dirty="0" smtClean="0">
                <a:solidFill>
                  <a:srgbClr val="002060"/>
                </a:solidFill>
              </a:rPr>
              <a:t>Poner a prueba la solución, utilizando pilotos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Evaluar y seleccionar los proyectos piloto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Entrenar a los proyectos piloto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Evaluar los resultados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Capturar lecciones aprendidas</a:t>
            </a:r>
          </a:p>
          <a:p>
            <a:pPr marL="1371600" lvl="2" indent="-457200">
              <a:buFont typeface="+mj-lt"/>
              <a:buAutoNum type="arabicPeriod" startAt="3"/>
            </a:pPr>
            <a:r>
              <a:rPr lang="es-PE" sz="2400" dirty="0" smtClean="0">
                <a:solidFill>
                  <a:srgbClr val="002060"/>
                </a:solidFill>
              </a:rPr>
              <a:t>Establecer la estrategia de despliegue de la solución. Considera: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Entrenamiento necesario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Herramientas por adquirir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Pasos para instalar el proceso</a:t>
            </a:r>
            <a:endParaRPr lang="es-PE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4 - Actuando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Ejecutar las actividades de cada ETT: (</a:t>
            </a:r>
            <a:r>
              <a:rPr lang="es-PE" sz="2800" dirty="0" err="1" smtClean="0">
                <a:solidFill>
                  <a:srgbClr val="002060"/>
                </a:solidFill>
              </a:rPr>
              <a:t>cont</a:t>
            </a:r>
            <a:r>
              <a:rPr lang="es-PE" sz="2800" dirty="0" smtClean="0">
                <a:solidFill>
                  <a:srgbClr val="002060"/>
                </a:solidFill>
              </a:rPr>
              <a:t>)</a:t>
            </a:r>
          </a:p>
          <a:p>
            <a:pPr marL="1371600" lvl="2" indent="-457200">
              <a:buFont typeface="+mj-lt"/>
              <a:buAutoNum type="arabicPeriod" startAt="4"/>
            </a:pPr>
            <a:r>
              <a:rPr lang="es-PE" sz="2400" dirty="0" smtClean="0">
                <a:solidFill>
                  <a:srgbClr val="002060"/>
                </a:solidFill>
              </a:rPr>
              <a:t>Empaquetar y entregar todos los elementos de la mejora al Equipo de Mejora de Procesos.</a:t>
            </a:r>
          </a:p>
          <a:p>
            <a:pPr marL="1371600" lvl="2" indent="-457200">
              <a:buFont typeface="+mj-lt"/>
              <a:buAutoNum type="arabicPeriod" startAt="4"/>
            </a:pPr>
            <a:r>
              <a:rPr lang="es-PE" sz="2400" dirty="0" smtClean="0">
                <a:solidFill>
                  <a:srgbClr val="002060"/>
                </a:solidFill>
              </a:rPr>
              <a:t>Disolver el ETT</a:t>
            </a:r>
          </a:p>
          <a:p>
            <a:pPr lvl="3"/>
            <a:r>
              <a:rPr lang="es-PE" sz="2000" dirty="0" smtClean="0">
                <a:solidFill>
                  <a:srgbClr val="002060"/>
                </a:solidFill>
              </a:rPr>
              <a:t>Capturar lecciones aprendidas para mejorar el trabajo de futuros ETT.</a:t>
            </a:r>
          </a:p>
          <a:p>
            <a:pPr lvl="1"/>
            <a:r>
              <a:rPr lang="es-PE" sz="2600" dirty="0" smtClean="0">
                <a:solidFill>
                  <a:srgbClr val="002060"/>
                </a:solidFill>
              </a:rPr>
              <a:t>Desplegar la solución en toda la organización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PE" sz="2200" dirty="0" smtClean="0">
                <a:solidFill>
                  <a:srgbClr val="002060"/>
                </a:solidFill>
              </a:rPr>
              <a:t>Refinar la estrategia de despliegue.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PE" sz="2200" dirty="0" smtClean="0">
                <a:solidFill>
                  <a:srgbClr val="002060"/>
                </a:solidFill>
              </a:rPr>
              <a:t>Comunicar a la organización sobre el cambio, indicando la estrategia que se tomará. </a:t>
            </a:r>
            <a:r>
              <a:rPr lang="es-PE" sz="2200" u="sng" dirty="0" smtClean="0">
                <a:solidFill>
                  <a:srgbClr val="002060"/>
                </a:solidFill>
              </a:rPr>
              <a:t>Debe ser realizado por el Patrocinador!!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PE" sz="2200" dirty="0" smtClean="0">
                <a:solidFill>
                  <a:srgbClr val="002060"/>
                </a:solidFill>
              </a:rPr>
              <a:t>Ajustar el despliegue de acuerdo con las necesidades específicas de los proyectos.</a:t>
            </a:r>
            <a:endParaRPr lang="es-PE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4 - Actuando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lvl="1"/>
            <a:r>
              <a:rPr lang="es-PE" sz="2600" dirty="0" smtClean="0">
                <a:solidFill>
                  <a:srgbClr val="002060"/>
                </a:solidFill>
              </a:rPr>
              <a:t>Desplegar la solución en toda la organización (</a:t>
            </a:r>
            <a:r>
              <a:rPr lang="es-PE" sz="2600" dirty="0" err="1" smtClean="0">
                <a:solidFill>
                  <a:srgbClr val="002060"/>
                </a:solidFill>
              </a:rPr>
              <a:t>cont</a:t>
            </a:r>
            <a:r>
              <a:rPr lang="es-PE" sz="2600" dirty="0" smtClean="0">
                <a:solidFill>
                  <a:srgbClr val="002060"/>
                </a:solidFill>
              </a:rPr>
              <a:t>)</a:t>
            </a:r>
          </a:p>
          <a:p>
            <a:pPr marL="1371600" lvl="2" indent="-457200">
              <a:buFont typeface="+mj-lt"/>
              <a:buAutoNum type="arabicPeriod" startAt="4"/>
            </a:pPr>
            <a:r>
              <a:rPr lang="es-PE" sz="2200" dirty="0" smtClean="0">
                <a:solidFill>
                  <a:srgbClr val="002060"/>
                </a:solidFill>
              </a:rPr>
              <a:t>Entrenar al proyecto</a:t>
            </a:r>
          </a:p>
          <a:p>
            <a:pPr marL="1371600" lvl="2" indent="-457200">
              <a:buFont typeface="+mj-lt"/>
              <a:buAutoNum type="arabicPeriod" startAt="4"/>
            </a:pPr>
            <a:r>
              <a:rPr lang="es-PE" sz="2200" dirty="0" smtClean="0">
                <a:solidFill>
                  <a:srgbClr val="002060"/>
                </a:solidFill>
              </a:rPr>
              <a:t>Instalar la mejora</a:t>
            </a:r>
          </a:p>
          <a:p>
            <a:pPr marL="1371600" lvl="2" indent="-457200">
              <a:buFont typeface="+mj-lt"/>
              <a:buAutoNum type="arabicPeriod" startAt="4"/>
            </a:pPr>
            <a:r>
              <a:rPr lang="es-PE" sz="2200" dirty="0" smtClean="0">
                <a:solidFill>
                  <a:srgbClr val="002060"/>
                </a:solidFill>
              </a:rPr>
              <a:t>Hacer seguimiento al despliegue</a:t>
            </a:r>
          </a:p>
          <a:p>
            <a:pPr marL="1828800" lvl="3" indent="-457200"/>
            <a:r>
              <a:rPr lang="es-PE" sz="2000" dirty="0" smtClean="0">
                <a:solidFill>
                  <a:srgbClr val="002060"/>
                </a:solidFill>
              </a:rPr>
              <a:t>Reuniones de lecciones aprendidas, problemas</a:t>
            </a:r>
          </a:p>
          <a:p>
            <a:pPr marL="1828800" lvl="3" indent="-457200"/>
            <a:r>
              <a:rPr lang="es-PE" sz="2000" dirty="0" smtClean="0">
                <a:solidFill>
                  <a:srgbClr val="002060"/>
                </a:solidFill>
              </a:rPr>
              <a:t>Resolver problemas principales</a:t>
            </a: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Fase 5: Aprendiendo (</a:t>
            </a:r>
            <a:r>
              <a:rPr lang="es-PE" sz="3600" dirty="0" err="1" smtClean="0"/>
              <a:t>Leveraging</a:t>
            </a:r>
            <a:r>
              <a:rPr lang="es-PE" sz="3600" dirty="0" smtClean="0"/>
              <a:t> / </a:t>
            </a:r>
            <a:r>
              <a:rPr lang="es-PE" sz="3600" dirty="0" err="1" smtClean="0"/>
              <a:t>Learning</a:t>
            </a:r>
            <a:r>
              <a:rPr lang="es-PE" sz="3600" dirty="0" smtClean="0"/>
              <a:t>)</a:t>
            </a:r>
            <a:endParaRPr lang="es-PE" sz="36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77343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733800" y="1219200"/>
            <a:ext cx="2438400" cy="2133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Fase 5 - Aprendiendo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Aprender del ciclo de mejora implementado.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Revisar las lecciones aprendidas de las fases anteriores.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Incorporar mejoras dentro del Plan de Mejora.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Revisar la motivación hacia la mejora.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Revisar y evaluar los objetivos.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Evaluar el patrocinio y compromisos.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s-PE" dirty="0" smtClean="0"/>
              <a:t>Resumen IDEAL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6868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Es un modelo de mejora organizacional proporcionado por el SEI.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Brinda un camino para iniciar, planificar e implementar acciones de mejora.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Como el </a:t>
            </a:r>
            <a:r>
              <a:rPr lang="es-PE" dirty="0" err="1" smtClean="0">
                <a:solidFill>
                  <a:srgbClr val="002060"/>
                </a:solidFill>
              </a:rPr>
              <a:t>CMMi</a:t>
            </a:r>
            <a:r>
              <a:rPr lang="es-PE" dirty="0" smtClean="0">
                <a:solidFill>
                  <a:srgbClr val="002060"/>
                </a:solidFill>
              </a:rPr>
              <a:t>, es un modelo de referencia, el cual podemos utilizar para facilitar el camino hacia la implementación de cambios en la organización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Lecciones Aprendidas sobre la mejora de procesos de software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458200" cy="4953000"/>
          </a:xfrm>
        </p:spPr>
        <p:txBody>
          <a:bodyPr>
            <a:normAutofit fontScale="925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Algunas recomendaciones y reflexiones importantes: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Sobre el involucramiento de la alta gerencia. Asegurar que se cumplan los siguientes 3 requisitos: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Apoyo efectivo de la Gerencia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Adicionalmente, apoyo efectivo de la Gerencia, y 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Finalmente, apoyo efectivo de la Gerencia.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Los Equipos Técnicos de Trabajo deben ser conscientes que su trabajo no sólo termina con la definición de un proceso, sino con su implementación en un piloto y el empaquetamiento de la solución completa.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Cambio a nivel de “Personas”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600200"/>
            <a:ext cx="87630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Niveles de apertura hacia el cambio: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1" name="Group 19"/>
          <p:cNvGrpSpPr/>
          <p:nvPr/>
        </p:nvGrpSpPr>
        <p:grpSpPr>
          <a:xfrm>
            <a:off x="8077200" y="2438400"/>
            <a:ext cx="914400" cy="533400"/>
            <a:chOff x="762000" y="2590800"/>
            <a:chExt cx="2667000" cy="1905000"/>
          </a:xfrm>
        </p:grpSpPr>
        <p:sp>
          <p:nvSpPr>
            <p:cNvPr id="52" name="Rectangle 51"/>
            <p:cNvSpPr/>
            <p:nvPr/>
          </p:nvSpPr>
          <p:spPr>
            <a:xfrm>
              <a:off x="762000" y="2590800"/>
              <a:ext cx="2667000" cy="1905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2819399"/>
              <a:ext cx="1905000" cy="1503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362200"/>
            <a:ext cx="6858000" cy="368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Lecciones Aprendidas sobre la mejora de procesos de software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458200" cy="4953000"/>
          </a:xfrm>
        </p:spPr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Algunas recomendaciones y reflexiones importantes: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Obtener apoyo de consultores: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Para la interpretación de modelos de referencia (como </a:t>
            </a:r>
            <a:r>
              <a:rPr lang="es-PE" dirty="0" err="1" smtClean="0">
                <a:solidFill>
                  <a:srgbClr val="002060"/>
                </a:solidFill>
              </a:rPr>
              <a:t>CMMi</a:t>
            </a:r>
            <a:r>
              <a:rPr lang="es-PE" dirty="0" smtClean="0">
                <a:solidFill>
                  <a:srgbClr val="002060"/>
                </a:solidFill>
              </a:rPr>
              <a:t> u otro)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Para la gestión de cambio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Comunicar, comunicar y comunicar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No perder el foco: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El objetivo es mejorar procesos, no implementar </a:t>
            </a:r>
            <a:r>
              <a:rPr lang="es-PE" dirty="0" err="1" smtClean="0">
                <a:solidFill>
                  <a:srgbClr val="002060"/>
                </a:solidFill>
              </a:rPr>
              <a:t>CMMi</a:t>
            </a:r>
            <a:r>
              <a:rPr lang="es-PE" dirty="0" smtClean="0">
                <a:solidFill>
                  <a:srgbClr val="002060"/>
                </a:solidFill>
              </a:rPr>
              <a:t>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El resultado tiene que ser de valor, y mediante indicadores demostrar que el esfuerzo sirvió.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Lecciones Aprendidas sobre la mejora de procesos de software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Algunas recomendaciones y reflexiones importantes (</a:t>
            </a:r>
            <a:r>
              <a:rPr lang="es-PE" dirty="0" err="1" smtClean="0">
                <a:solidFill>
                  <a:srgbClr val="002060"/>
                </a:solidFill>
              </a:rPr>
              <a:t>cont</a:t>
            </a:r>
            <a:r>
              <a:rPr lang="es-PE" dirty="0" smtClean="0">
                <a:solidFill>
                  <a:srgbClr val="002060"/>
                </a:solidFill>
              </a:rPr>
              <a:t>):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Pasar la curva de aprendizaje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 lvl="1">
              <a:buFontTx/>
              <a:buChar char="-"/>
            </a:pPr>
            <a:endParaRPr lang="es-PE" dirty="0" smtClean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752600" y="4572000"/>
            <a:ext cx="2590800" cy="0"/>
          </a:xfrm>
          <a:prstGeom prst="line">
            <a:avLst/>
          </a:prstGeom>
          <a:ln w="28575">
            <a:solidFill>
              <a:schemeClr val="bg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3048000" y="5867400"/>
            <a:ext cx="3962400" cy="0"/>
          </a:xfrm>
          <a:prstGeom prst="line">
            <a:avLst/>
          </a:prstGeom>
          <a:ln w="28575">
            <a:solidFill>
              <a:schemeClr val="bg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0" y="4038600"/>
            <a:ext cx="148418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Productividad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5943600"/>
            <a:ext cx="89319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Tiempo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0400" y="3657600"/>
            <a:ext cx="67582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PE" sz="1400" dirty="0" smtClean="0">
                <a:solidFill>
                  <a:srgbClr val="002060"/>
                </a:solidFill>
              </a:rPr>
              <a:t>Estado</a:t>
            </a:r>
          </a:p>
          <a:p>
            <a:r>
              <a:rPr lang="es-PE" sz="1400" dirty="0" smtClean="0">
                <a:solidFill>
                  <a:srgbClr val="002060"/>
                </a:solidFill>
              </a:rPr>
              <a:t>inicial</a:t>
            </a:r>
            <a:endParaRPr lang="es-PE" sz="1400" dirty="0">
              <a:solidFill>
                <a:srgbClr val="00206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048002" y="4267202"/>
            <a:ext cx="380999" cy="228599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3037114" y="3646714"/>
            <a:ext cx="3722915" cy="1661886"/>
          </a:xfrm>
          <a:custGeom>
            <a:avLst/>
            <a:gdLst>
              <a:gd name="connsiteX0" fmla="*/ 0 w 3722915"/>
              <a:gd name="connsiteY0" fmla="*/ 1055915 h 1661886"/>
              <a:gd name="connsiteX1" fmla="*/ 468086 w 3722915"/>
              <a:gd name="connsiteY1" fmla="*/ 1099457 h 1661886"/>
              <a:gd name="connsiteX2" fmla="*/ 849086 w 3722915"/>
              <a:gd name="connsiteY2" fmla="*/ 1524000 h 1661886"/>
              <a:gd name="connsiteX3" fmla="*/ 1513115 w 3722915"/>
              <a:gd name="connsiteY3" fmla="*/ 1447800 h 1661886"/>
              <a:gd name="connsiteX4" fmla="*/ 2198915 w 3722915"/>
              <a:gd name="connsiteY4" fmla="*/ 239486 h 1661886"/>
              <a:gd name="connsiteX5" fmla="*/ 3722915 w 3722915"/>
              <a:gd name="connsiteY5" fmla="*/ 10886 h 166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2915" h="1661886">
                <a:moveTo>
                  <a:pt x="0" y="1055915"/>
                </a:moveTo>
                <a:cubicBezTo>
                  <a:pt x="163286" y="1038679"/>
                  <a:pt x="326572" y="1021443"/>
                  <a:pt x="468086" y="1099457"/>
                </a:cubicBezTo>
                <a:cubicBezTo>
                  <a:pt x="609600" y="1177471"/>
                  <a:pt x="674915" y="1465943"/>
                  <a:pt x="849086" y="1524000"/>
                </a:cubicBezTo>
                <a:cubicBezTo>
                  <a:pt x="1023257" y="1582057"/>
                  <a:pt x="1288144" y="1661886"/>
                  <a:pt x="1513115" y="1447800"/>
                </a:cubicBezTo>
                <a:cubicBezTo>
                  <a:pt x="1738087" y="1233714"/>
                  <a:pt x="1830615" y="478972"/>
                  <a:pt x="2198915" y="239486"/>
                </a:cubicBezTo>
                <a:cubicBezTo>
                  <a:pt x="2567215" y="0"/>
                  <a:pt x="3145065" y="5443"/>
                  <a:pt x="3722915" y="10886"/>
                </a:cubicBezTo>
              </a:path>
            </a:pathLst>
          </a:cu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8600" y="3429000"/>
            <a:ext cx="924805" cy="73866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PE" sz="1400" dirty="0" smtClean="0">
                <a:solidFill>
                  <a:srgbClr val="002060"/>
                </a:solidFill>
              </a:rPr>
              <a:t>Inicio del</a:t>
            </a:r>
          </a:p>
          <a:p>
            <a:r>
              <a:rPr lang="es-PE" sz="1400" dirty="0" smtClean="0">
                <a:solidFill>
                  <a:srgbClr val="002060"/>
                </a:solidFill>
              </a:rPr>
              <a:t>Programa</a:t>
            </a:r>
          </a:p>
          <a:p>
            <a:r>
              <a:rPr lang="es-PE" sz="1400" dirty="0" smtClean="0">
                <a:solidFill>
                  <a:srgbClr val="002060"/>
                </a:solidFill>
              </a:rPr>
              <a:t>de mejora</a:t>
            </a:r>
            <a:endParaRPr lang="es-PE" sz="1400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3505200" y="4114800"/>
            <a:ext cx="609600" cy="533400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24200" y="5257800"/>
            <a:ext cx="1033745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PE" sz="1400" dirty="0" smtClean="0">
                <a:solidFill>
                  <a:srgbClr val="002060"/>
                </a:solidFill>
              </a:rPr>
              <a:t>Curva de</a:t>
            </a:r>
          </a:p>
          <a:p>
            <a:r>
              <a:rPr lang="es-PE" sz="1400" dirty="0" smtClean="0">
                <a:solidFill>
                  <a:srgbClr val="002060"/>
                </a:solidFill>
              </a:rPr>
              <a:t>aprendizaje</a:t>
            </a:r>
            <a:endParaRPr lang="es-PE" sz="1400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3390900" y="5067300"/>
            <a:ext cx="228600" cy="152400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4476" y="6477000"/>
            <a:ext cx="8008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i="1" dirty="0" err="1" smtClean="0">
                <a:solidFill>
                  <a:srgbClr val="002060"/>
                </a:solidFill>
              </a:rPr>
              <a:t>Why</a:t>
            </a:r>
            <a:r>
              <a:rPr lang="es-PE" sz="1400" i="1" dirty="0" smtClean="0">
                <a:solidFill>
                  <a:srgbClr val="002060"/>
                </a:solidFill>
              </a:rPr>
              <a:t> </a:t>
            </a:r>
            <a:r>
              <a:rPr lang="es-PE" sz="1400" i="1" dirty="0" err="1" smtClean="0">
                <a:solidFill>
                  <a:srgbClr val="002060"/>
                </a:solidFill>
              </a:rPr>
              <a:t>is</a:t>
            </a:r>
            <a:r>
              <a:rPr lang="es-PE" sz="1400" i="1" dirty="0" smtClean="0">
                <a:solidFill>
                  <a:srgbClr val="002060"/>
                </a:solidFill>
              </a:rPr>
              <a:t> </a:t>
            </a:r>
            <a:r>
              <a:rPr lang="es-PE" sz="1400" i="1" dirty="0" err="1" smtClean="0">
                <a:solidFill>
                  <a:srgbClr val="002060"/>
                </a:solidFill>
              </a:rPr>
              <a:t>Process</a:t>
            </a:r>
            <a:r>
              <a:rPr lang="es-PE" sz="1400" i="1" dirty="0" smtClean="0">
                <a:solidFill>
                  <a:srgbClr val="002060"/>
                </a:solidFill>
              </a:rPr>
              <a:t> </a:t>
            </a:r>
            <a:r>
              <a:rPr lang="es-PE" sz="1400" i="1" dirty="0" err="1" smtClean="0">
                <a:solidFill>
                  <a:srgbClr val="002060"/>
                </a:solidFill>
              </a:rPr>
              <a:t>Improvement</a:t>
            </a:r>
            <a:r>
              <a:rPr lang="es-PE" sz="1400" i="1" dirty="0" smtClean="0">
                <a:solidFill>
                  <a:srgbClr val="002060"/>
                </a:solidFill>
              </a:rPr>
              <a:t> so </a:t>
            </a:r>
            <a:r>
              <a:rPr lang="es-PE" sz="1400" i="1" dirty="0" err="1" smtClean="0">
                <a:solidFill>
                  <a:srgbClr val="002060"/>
                </a:solidFill>
              </a:rPr>
              <a:t>hard</a:t>
            </a:r>
            <a:r>
              <a:rPr lang="es-PE" sz="1400" i="1" dirty="0" smtClean="0">
                <a:solidFill>
                  <a:srgbClr val="002060"/>
                </a:solidFill>
              </a:rPr>
              <a:t>? – Karl E. </a:t>
            </a:r>
            <a:r>
              <a:rPr lang="es-PE" sz="1400" i="1" dirty="0" err="1" smtClean="0">
                <a:solidFill>
                  <a:srgbClr val="002060"/>
                </a:solidFill>
              </a:rPr>
              <a:t>Wiegers</a:t>
            </a:r>
            <a:r>
              <a:rPr lang="es-PE" sz="1400" i="1" dirty="0" smtClean="0">
                <a:solidFill>
                  <a:srgbClr val="002060"/>
                </a:solidFill>
              </a:rPr>
              <a:t> - </a:t>
            </a:r>
            <a:r>
              <a:rPr lang="es-PE" sz="1400" i="1" dirty="0" smtClean="0">
                <a:solidFill>
                  <a:srgbClr val="002060"/>
                </a:solidFill>
                <a:hlinkClick r:id="rId3"/>
              </a:rPr>
              <a:t>http://www.itq.ch/pdf/Wiegers_spi_so_hard2.pdf</a:t>
            </a:r>
            <a:endParaRPr lang="es-PE" sz="1400" i="1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1255" y="5257800"/>
            <a:ext cx="123001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PE" sz="1400" dirty="0" smtClean="0">
                <a:solidFill>
                  <a:srgbClr val="002060"/>
                </a:solidFill>
              </a:rPr>
              <a:t>No se detenga</a:t>
            </a:r>
          </a:p>
          <a:p>
            <a:r>
              <a:rPr lang="es-PE" sz="1400" dirty="0" err="1" smtClean="0">
                <a:solidFill>
                  <a:srgbClr val="002060"/>
                </a:solidFill>
              </a:rPr>
              <a:t>aqui</a:t>
            </a:r>
            <a:r>
              <a:rPr lang="es-PE" sz="1400" dirty="0" smtClean="0">
                <a:solidFill>
                  <a:srgbClr val="002060"/>
                </a:solidFill>
              </a:rPr>
              <a:t>!</a:t>
            </a:r>
            <a:endParaRPr lang="es-PE" sz="1400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rot="10800000">
            <a:off x="4419601" y="5334000"/>
            <a:ext cx="261655" cy="185410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3600" y="3886200"/>
            <a:ext cx="1174681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PE" sz="1400" dirty="0" smtClean="0">
                <a:solidFill>
                  <a:srgbClr val="002060"/>
                </a:solidFill>
              </a:rPr>
              <a:t>Estado futuro</a:t>
            </a:r>
          </a:p>
          <a:p>
            <a:r>
              <a:rPr lang="es-PE" sz="1400" dirty="0" smtClean="0">
                <a:solidFill>
                  <a:srgbClr val="002060"/>
                </a:solidFill>
              </a:rPr>
              <a:t>mejorado</a:t>
            </a:r>
            <a:endParaRPr lang="es-PE" sz="1400" dirty="0">
              <a:solidFill>
                <a:srgbClr val="00206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10800000">
            <a:off x="5867400" y="3733800"/>
            <a:ext cx="261655" cy="185410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Lecciones Aprendidas sobre la mejora de procesos de software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524000"/>
            <a:ext cx="8458200" cy="4953000"/>
          </a:xfrm>
        </p:spPr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Algunas recomendaciones y reflexiones importantes (</a:t>
            </a:r>
            <a:r>
              <a:rPr lang="es-PE" dirty="0" err="1" smtClean="0">
                <a:solidFill>
                  <a:srgbClr val="002060"/>
                </a:solidFill>
              </a:rPr>
              <a:t>cont</a:t>
            </a:r>
            <a:r>
              <a:rPr lang="es-PE" dirty="0" smtClean="0">
                <a:solidFill>
                  <a:srgbClr val="002060"/>
                </a:solidFill>
              </a:rPr>
              <a:t>):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Ir de a pocos: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El cambio debe ser (en lo posible) gradual, controlado y apropiadamente comunicado.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Al inicio, no es conveniente implementar soluciones basadas en sistemas informáticos.</a:t>
            </a:r>
          </a:p>
          <a:p>
            <a:pPr lvl="3"/>
            <a:r>
              <a:rPr lang="es-PE" sz="2200" dirty="0" smtClean="0">
                <a:solidFill>
                  <a:srgbClr val="002060"/>
                </a:solidFill>
              </a:rPr>
              <a:t>Utilizar primero mecanismos menos automáticos, pero que puedan ser ajustados fácilmente.</a:t>
            </a:r>
          </a:p>
          <a:p>
            <a:pPr lvl="4"/>
            <a:r>
              <a:rPr lang="es-PE" sz="2000" dirty="0" smtClean="0">
                <a:solidFill>
                  <a:srgbClr val="002060"/>
                </a:solidFill>
              </a:rPr>
              <a:t>Ejemplo: Utilizar archivos Excel inicialmente.</a:t>
            </a:r>
          </a:p>
          <a:p>
            <a:pPr lvl="3"/>
            <a:r>
              <a:rPr lang="es-PE" sz="2200" dirty="0" smtClean="0">
                <a:solidFill>
                  <a:srgbClr val="002060"/>
                </a:solidFill>
              </a:rPr>
              <a:t>Cuando éstos se encuentren maduros (y nos hayamos habituado a utilizarlos), podemos implementar un sistema informático.</a:t>
            </a:r>
            <a:endParaRPr lang="es-PE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2667000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¿Preguntas?</a:t>
            </a:r>
            <a:endParaRPr lang="en-US" dirty="0"/>
          </a:p>
        </p:txBody>
      </p:sp>
      <p:pic>
        <p:nvPicPr>
          <p:cNvPr id="6146" name="Picture 2" descr="C:\Users\FamiliaTorresCastill\AppData\Local\Microsoft\Windows\Temporary Internet Files\Content.IE5\PASQ8R3O\MC90044152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05200"/>
            <a:ext cx="187325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914400"/>
          </a:xfrm>
        </p:spPr>
        <p:txBody>
          <a:bodyPr>
            <a:normAutofit/>
          </a:bodyPr>
          <a:lstStyle/>
          <a:p>
            <a:r>
              <a:rPr lang="es-PE" dirty="0" smtClean="0"/>
              <a:t>Links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El cambio – </a:t>
            </a:r>
            <a:r>
              <a:rPr lang="es-PE" dirty="0" err="1" smtClean="0">
                <a:solidFill>
                  <a:srgbClr val="002060"/>
                </a:solidFill>
              </a:rPr>
              <a:t>The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Rite</a:t>
            </a:r>
            <a:r>
              <a:rPr lang="es-PE" dirty="0" smtClean="0">
                <a:solidFill>
                  <a:srgbClr val="002060"/>
                </a:solidFill>
              </a:rPr>
              <a:t> of Spring – Igor </a:t>
            </a:r>
            <a:r>
              <a:rPr lang="es-PE" dirty="0" err="1" smtClean="0">
                <a:solidFill>
                  <a:srgbClr val="002060"/>
                </a:solidFill>
              </a:rPr>
              <a:t>Stravinsky</a:t>
            </a:r>
            <a:endParaRPr lang="es-PE" dirty="0" smtClean="0">
              <a:solidFill>
                <a:srgbClr val="002060"/>
              </a:solidFill>
            </a:endParaRPr>
          </a:p>
          <a:p>
            <a:r>
              <a:rPr lang="es-PE" dirty="0" smtClean="0">
                <a:solidFill>
                  <a:srgbClr val="002060"/>
                </a:solidFill>
                <a:hlinkClick r:id="rId3"/>
              </a:rPr>
              <a:t>http://www.youtube.com/watch?v=J-peg_4l7t0</a:t>
            </a:r>
            <a:endParaRPr lang="es-PE" dirty="0" smtClean="0">
              <a:solidFill>
                <a:srgbClr val="002060"/>
              </a:solidFill>
            </a:endParaRPr>
          </a:p>
          <a:p>
            <a:endParaRPr lang="es-PE" dirty="0" smtClean="0">
              <a:solidFill>
                <a:srgbClr val="002060"/>
              </a:solidFill>
            </a:endParaRPr>
          </a:p>
          <a:p>
            <a:r>
              <a:rPr lang="es-PE" dirty="0" smtClean="0">
                <a:solidFill>
                  <a:srgbClr val="002060"/>
                </a:solidFill>
                <a:hlinkClick r:id="rId4"/>
              </a:rPr>
              <a:t>http://www.youtube.com/watch?v=CFKInGQPT7Y&amp;feature=player_detailpage#t=194s</a:t>
            </a:r>
            <a:endParaRPr lang="es-PE" dirty="0" smtClean="0">
              <a:solidFill>
                <a:srgbClr val="002060"/>
              </a:solidFill>
            </a:endParaRPr>
          </a:p>
          <a:p>
            <a:endParaRPr lang="es-PE" dirty="0" smtClean="0">
              <a:solidFill>
                <a:srgbClr val="002060"/>
              </a:solidFill>
            </a:endParaRPr>
          </a:p>
          <a:p>
            <a:pPr lvl="2"/>
            <a:endParaRPr lang="es-PE" sz="1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Cambio a nivel de “Personas”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600200"/>
            <a:ext cx="87630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Niveles de apertura hacia el cambio: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9"/>
          <p:cNvGrpSpPr/>
          <p:nvPr/>
        </p:nvGrpSpPr>
        <p:grpSpPr>
          <a:xfrm>
            <a:off x="8077200" y="6019800"/>
            <a:ext cx="914400" cy="533400"/>
            <a:chOff x="762000" y="2590800"/>
            <a:chExt cx="2667000" cy="1905000"/>
          </a:xfrm>
        </p:grpSpPr>
        <p:sp>
          <p:nvSpPr>
            <p:cNvPr id="52" name="Rectangle 51"/>
            <p:cNvSpPr/>
            <p:nvPr/>
          </p:nvSpPr>
          <p:spPr>
            <a:xfrm>
              <a:off x="762000" y="2590800"/>
              <a:ext cx="2667000" cy="1905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2819399"/>
              <a:ext cx="1905000" cy="1503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2286000"/>
            <a:ext cx="4419600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2400" dirty="0" smtClean="0">
                <a:solidFill>
                  <a:srgbClr val="002060"/>
                </a:solidFill>
              </a:rPr>
              <a:t>Líderes en innovación: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Entusiastas sobre nuevas formas de trabajo.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Quieren ser los primeros en lograr que algo funcione.</a:t>
            </a:r>
            <a:endParaRPr lang="es-PE" sz="2000" dirty="0">
              <a:solidFill>
                <a:srgbClr val="002060"/>
              </a:solidFill>
            </a:endParaRPr>
          </a:p>
        </p:txBody>
      </p:sp>
      <p:pic>
        <p:nvPicPr>
          <p:cNvPr id="5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286000"/>
            <a:ext cx="4038600" cy="217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ctangle 55"/>
          <p:cNvSpPr/>
          <p:nvPr/>
        </p:nvSpPr>
        <p:spPr>
          <a:xfrm>
            <a:off x="4953000" y="3810000"/>
            <a:ext cx="762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Cambio a nivel de “Personas”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600200"/>
            <a:ext cx="87630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Niveles de apertura hacia el cambio: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286000"/>
            <a:ext cx="4038600" cy="217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2286000"/>
            <a:ext cx="4419600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2400" dirty="0" smtClean="0">
                <a:solidFill>
                  <a:srgbClr val="002060"/>
                </a:solidFill>
              </a:rPr>
              <a:t>Primeros adoptadores: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Visionarios con la habilidad e intuición de asociar nuevas formas de trabajo con oportunidades estratégicas.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Tienen temperamento para llevar esa intuición a un proyecto altamente visible y riesgoso.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Tienen carisma para influenciar en la organización.</a:t>
            </a:r>
            <a:endParaRPr lang="es-PE" sz="2000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2600" y="3810000"/>
            <a:ext cx="762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6" name="Group 19"/>
          <p:cNvGrpSpPr/>
          <p:nvPr/>
        </p:nvGrpSpPr>
        <p:grpSpPr>
          <a:xfrm>
            <a:off x="8077200" y="6019800"/>
            <a:ext cx="914400" cy="533400"/>
            <a:chOff x="762000" y="2590800"/>
            <a:chExt cx="2667000" cy="1905000"/>
          </a:xfrm>
        </p:grpSpPr>
        <p:sp>
          <p:nvSpPr>
            <p:cNvPr id="17" name="Rectangle 16"/>
            <p:cNvSpPr/>
            <p:nvPr/>
          </p:nvSpPr>
          <p:spPr>
            <a:xfrm>
              <a:off x="762000" y="2590800"/>
              <a:ext cx="2667000" cy="1905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2819399"/>
              <a:ext cx="1905000" cy="1503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Cambio a nivel de “Personas”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600200"/>
            <a:ext cx="87630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Niveles de apertura hacia el cambio: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286000"/>
            <a:ext cx="4038600" cy="217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2286000"/>
            <a:ext cx="4419600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2400" dirty="0" smtClean="0">
                <a:solidFill>
                  <a:srgbClr val="002060"/>
                </a:solidFill>
              </a:rPr>
              <a:t>Mayoría temprana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Pragmáticos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No toman riesgos y sólo aceptan aquello que ha sido probado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Prefieren antes conocer información sobre el valor que brinda el cambio, así como experiencias de otros.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Si este grupo no “compra” la idea del proyecto de mejora, éste fracasará.</a:t>
            </a:r>
            <a:endParaRPr lang="es-PE" sz="2000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810000"/>
            <a:ext cx="762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" name="Group 19"/>
          <p:cNvGrpSpPr/>
          <p:nvPr/>
        </p:nvGrpSpPr>
        <p:grpSpPr>
          <a:xfrm>
            <a:off x="8077200" y="6019800"/>
            <a:ext cx="914400" cy="533400"/>
            <a:chOff x="762000" y="2590800"/>
            <a:chExt cx="2667000" cy="1905000"/>
          </a:xfrm>
        </p:grpSpPr>
        <p:sp>
          <p:nvSpPr>
            <p:cNvPr id="17" name="Rectangle 16"/>
            <p:cNvSpPr/>
            <p:nvPr/>
          </p:nvSpPr>
          <p:spPr>
            <a:xfrm>
              <a:off x="762000" y="2590800"/>
              <a:ext cx="2667000" cy="1905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2819399"/>
              <a:ext cx="1905000" cy="1503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Cambio a nivel de “Personas”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600200"/>
            <a:ext cx="87630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Niveles de apertura hacia el cambio: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sz="2000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286000"/>
            <a:ext cx="4038600" cy="217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2286000"/>
            <a:ext cx="4419600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2400" dirty="0" smtClean="0">
                <a:solidFill>
                  <a:srgbClr val="002060"/>
                </a:solidFill>
              </a:rPr>
              <a:t>Mayoría tardía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Conservadores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Están en contra de cambios</a:t>
            </a:r>
          </a:p>
          <a:p>
            <a:r>
              <a:rPr lang="es-PE" sz="2000" dirty="0" smtClean="0">
                <a:solidFill>
                  <a:srgbClr val="002060"/>
                </a:solidFill>
              </a:rPr>
              <a:t>Finalmente, aceptan el cambio no porque se encuentren convencidos, sino porque tienen que estar a la par con el resto.</a:t>
            </a:r>
            <a:endParaRPr lang="es-PE" sz="2000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0400" y="3810000"/>
            <a:ext cx="762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" name="Group 19"/>
          <p:cNvGrpSpPr/>
          <p:nvPr/>
        </p:nvGrpSpPr>
        <p:grpSpPr>
          <a:xfrm>
            <a:off x="8077200" y="6019800"/>
            <a:ext cx="914400" cy="533400"/>
            <a:chOff x="762000" y="2590800"/>
            <a:chExt cx="2667000" cy="1905000"/>
          </a:xfrm>
        </p:grpSpPr>
        <p:sp>
          <p:nvSpPr>
            <p:cNvPr id="17" name="Rectangle 16"/>
            <p:cNvSpPr/>
            <p:nvPr/>
          </p:nvSpPr>
          <p:spPr>
            <a:xfrm>
              <a:off x="762000" y="2590800"/>
              <a:ext cx="2667000" cy="1905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2819399"/>
              <a:ext cx="1905000" cy="1503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0300065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4BF6FD89-31F2-406A-8D11-76B23B05EF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275519-840A-4201-9780-FF90F411D5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531DE0-1D3C-42B6-A037-B534CB69B141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TP030006567</Template>
  <TotalTime>4813</TotalTime>
  <Words>2939</Words>
  <Application>Microsoft Office PowerPoint</Application>
  <PresentationFormat>On-screen Show (4:3)</PresentationFormat>
  <Paragraphs>444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TP030006567</vt:lpstr>
      <vt:lpstr>UNIDAD 4  Programa de Mejora de Procesos</vt:lpstr>
      <vt:lpstr>“Mejore constantemente y de manera perpetua el sistema de producción y servicios, para así mejorar la calidad y productividad y, en consecuencia disminuir constantemente los costos.”  W. Edwards Deming</vt:lpstr>
      <vt:lpstr>Alcance del cambio</vt:lpstr>
      <vt:lpstr>Cambio a nivel de “Personas”</vt:lpstr>
      <vt:lpstr>Cambio a nivel de “Personas”</vt:lpstr>
      <vt:lpstr>Cambio a nivel de “Personas”</vt:lpstr>
      <vt:lpstr>Cambio a nivel de “Personas”</vt:lpstr>
      <vt:lpstr>Cambio a nivel de “Personas”</vt:lpstr>
      <vt:lpstr>Cambio a nivel de “Personas”</vt:lpstr>
      <vt:lpstr>Cambio a nivel de “Personas”</vt:lpstr>
      <vt:lpstr>Cambio a nivel de “Personas”</vt:lpstr>
      <vt:lpstr>Cambio a nivel de “Personas”</vt:lpstr>
      <vt:lpstr>Cambio a nivel de “Procesos”</vt:lpstr>
      <vt:lpstr>Cambio a nivel de “Herramientas”</vt:lpstr>
      <vt:lpstr>El modelo de mejora I.D.E.A.L.</vt:lpstr>
      <vt:lpstr>El modelo de mejora IDEAL</vt:lpstr>
      <vt:lpstr>El modelo de mejora I.D.E.A.L.</vt:lpstr>
      <vt:lpstr>Fase 1: Iniciando</vt:lpstr>
      <vt:lpstr>Fase 1 - Iniciando</vt:lpstr>
      <vt:lpstr>Fase 1 - Iniciando</vt:lpstr>
      <vt:lpstr>Fase 1 - Iniciando</vt:lpstr>
      <vt:lpstr>Fase 1 - Iniciando</vt:lpstr>
      <vt:lpstr>Fase 1 - Iniciando</vt:lpstr>
      <vt:lpstr>Fase 1 - Iniciando</vt:lpstr>
      <vt:lpstr>Fase 1 - Iniciando</vt:lpstr>
      <vt:lpstr>Fase 1 - Iniciando</vt:lpstr>
      <vt:lpstr>Fase 1 - Iniciando</vt:lpstr>
      <vt:lpstr>Fase 1 - Iniciando</vt:lpstr>
      <vt:lpstr>Fase 1 - Iniciando</vt:lpstr>
      <vt:lpstr>Fase 2: Diagnosticando</vt:lpstr>
      <vt:lpstr>Fase 2 - Diagnosticando</vt:lpstr>
      <vt:lpstr>Fase 2 - Diagnosticando</vt:lpstr>
      <vt:lpstr>Fase 3: Estableciendo</vt:lpstr>
      <vt:lpstr>Fase 3 - Estableciendo</vt:lpstr>
      <vt:lpstr>Fase 3 - Estableciendo</vt:lpstr>
      <vt:lpstr>Fase 3 - Estableciendo</vt:lpstr>
      <vt:lpstr>Fase 3 - Estableciendo</vt:lpstr>
      <vt:lpstr>Fase 3 - Estableciendo</vt:lpstr>
      <vt:lpstr>Fase 3 - Estableciendo</vt:lpstr>
      <vt:lpstr>Fase 4 - Actuando</vt:lpstr>
      <vt:lpstr>Fase 4 - Actuando</vt:lpstr>
      <vt:lpstr>Fase 4 - Actuando</vt:lpstr>
      <vt:lpstr>Fase 4 - Actuando</vt:lpstr>
      <vt:lpstr>Fase 4 - Actuando</vt:lpstr>
      <vt:lpstr>Fase 4 - Actuando</vt:lpstr>
      <vt:lpstr>Fase 5: Aprendiendo (Leveraging / Learning)</vt:lpstr>
      <vt:lpstr>Fase 5 - Aprendiendo</vt:lpstr>
      <vt:lpstr>Resumen IDEAL</vt:lpstr>
      <vt:lpstr>Lecciones Aprendidas sobre la mejora de procesos de software</vt:lpstr>
      <vt:lpstr>Lecciones Aprendidas sobre la mejora de procesos de software</vt:lpstr>
      <vt:lpstr>Lecciones Aprendidas sobre la mejora de procesos de software</vt:lpstr>
      <vt:lpstr>Lecciones Aprendidas sobre la mejora de procesos de software</vt:lpstr>
      <vt:lpstr>¿Preguntas?</vt:lpstr>
      <vt:lpstr>Links</vt:lpstr>
    </vt:vector>
  </TitlesOfParts>
  <Company>TSS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 of Life</dc:title>
  <dc:creator>Juan Carlos Torres</dc:creator>
  <cp:lastModifiedBy>Juan Carlos Torres</cp:lastModifiedBy>
  <cp:revision>464</cp:revision>
  <dcterms:created xsi:type="dcterms:W3CDTF">2011-04-28T18:14:59Z</dcterms:created>
  <dcterms:modified xsi:type="dcterms:W3CDTF">2012-09-26T22:28:31Z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TC300065679990</vt:lpwstr>
  </property>
</Properties>
</file>