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notesSlides/notesSlide4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colors27.xml" ContentType="application/vnd.openxmlformats-officedocument.drawingml.diagramColors+xml"/>
  <Override PartName="/ppt/diagrams/colors4.xml" ContentType="application/vnd.openxmlformats-officedocument.drawingml.diagramColors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diagrams/layout20.xml" ContentType="application/vnd.openxmlformats-officedocument.drawingml.diagram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diagrams/quickStyle18.xml" ContentType="application/vnd.openxmlformats-officedocument.drawingml.diagramStyl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diagrams/drawing8.xml" ContentType="application/vnd.ms-office.drawingml.diagramDrawing+xml"/>
  <Default Extension="gif" ContentType="image/gif"/>
  <Override PartName="/ppt/notesSlides/notesSlide31.xml" ContentType="application/vnd.openxmlformats-officedocument.presentationml.notesSlide+xml"/>
  <Override PartName="/ppt/diagrams/layout25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notesSlides/notesSlide29.xml" ContentType="application/vnd.openxmlformats-officedocument.presentationml.notesSlide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notesSlides/notesSlide26.xml" ContentType="application/vnd.openxmlformats-officedocument.presentationml.notes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27.xml" ContentType="application/vnd.openxmlformats-officedocument.drawingml.diagramStyl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layout27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rawing19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sldIdLst>
    <p:sldId id="256" r:id="rId5"/>
    <p:sldId id="287" r:id="rId6"/>
    <p:sldId id="285" r:id="rId7"/>
    <p:sldId id="286" r:id="rId8"/>
    <p:sldId id="289" r:id="rId9"/>
    <p:sldId id="288" r:id="rId10"/>
    <p:sldId id="296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299" r:id="rId20"/>
    <p:sldId id="327" r:id="rId21"/>
    <p:sldId id="300" r:id="rId22"/>
    <p:sldId id="302" r:id="rId23"/>
    <p:sldId id="301" r:id="rId24"/>
    <p:sldId id="303" r:id="rId25"/>
    <p:sldId id="304" r:id="rId26"/>
    <p:sldId id="328" r:id="rId27"/>
    <p:sldId id="305" r:id="rId28"/>
    <p:sldId id="306" r:id="rId29"/>
    <p:sldId id="309" r:id="rId30"/>
    <p:sldId id="311" r:id="rId31"/>
    <p:sldId id="324" r:id="rId32"/>
    <p:sldId id="325" r:id="rId33"/>
    <p:sldId id="312" r:id="rId34"/>
    <p:sldId id="308" r:id="rId35"/>
    <p:sldId id="313" r:id="rId36"/>
    <p:sldId id="317" r:id="rId37"/>
    <p:sldId id="314" r:id="rId38"/>
    <p:sldId id="316" r:id="rId39"/>
    <p:sldId id="318" r:id="rId40"/>
    <p:sldId id="329" r:id="rId41"/>
    <p:sldId id="315" r:id="rId42"/>
    <p:sldId id="321" r:id="rId43"/>
    <p:sldId id="320" r:id="rId44"/>
    <p:sldId id="322" r:id="rId45"/>
    <p:sldId id="326" r:id="rId46"/>
    <p:sldId id="330" r:id="rId47"/>
    <p:sldId id="32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miliaTorresCastill" initials="F" lastIdx="2" clrIdx="0"/>
  <p:cmAuthor id="1" name="Juan Carlos Torres" initials="JC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D7FCF"/>
    <a:srgbClr val="06D82E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smtClean="0">
              <a:solidFill>
                <a:schemeClr val="tx1"/>
              </a:solidFill>
            </a:rPr>
            <a:t>Planificar </a:t>
          </a:r>
          <a:r>
            <a:rPr lang="es-PE" dirty="0" smtClean="0">
              <a:solidFill>
                <a:schemeClr val="tx1"/>
              </a:solidFill>
            </a:rPr>
            <a:t>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Realizar la evaluación</a:t>
          </a:r>
          <a:endParaRPr lang="en-US" dirty="0">
            <a:solidFill>
              <a:schemeClr val="tx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4C353E-05FF-4920-A8F1-BC9D65A438E0}" type="presOf" srcId="{605858FD-9EB9-44A1-A69D-A61617CA7E56}" destId="{76D33387-7C5D-4C80-A71A-C5504D4BF6AD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DF8B77FF-C55B-4552-B14C-B9FF20C7ACED}" type="presOf" srcId="{E635EF39-BADF-4F97-8FCB-F1AC4322E262}" destId="{84786CA4-2F90-465F-A52F-2A2C40F68BC3}" srcOrd="0" destOrd="0" presId="urn:microsoft.com/office/officeart/2005/8/layout/hProcess9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5D1766D8-1657-46B5-AA22-B00B3D71A438}" type="presOf" srcId="{9B2A4DF1-3BAA-467C-AB01-548B683909AE}" destId="{FC8DBDA2-C6B4-43C0-A577-0452935729D6}" srcOrd="0" destOrd="0" presId="urn:microsoft.com/office/officeart/2005/8/layout/hProcess9"/>
    <dgm:cxn modelId="{82B4939A-F0F6-4B5D-8C6F-014B3457C252}" type="presOf" srcId="{FD10237D-E41E-45E2-A25C-3E8876D13B1B}" destId="{FEA188A3-F558-4E4D-9E84-DE3EC28718F1}" srcOrd="0" destOrd="0" presId="urn:microsoft.com/office/officeart/2005/8/layout/hProcess9"/>
    <dgm:cxn modelId="{DC8725A1-DE3D-4A94-8B0A-B46172141665}" type="presOf" srcId="{CA8F2682-901C-4224-9194-23D0B569F810}" destId="{9FB3F6F5-665F-499B-8253-AC97C27F82D5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67D579B8-88C5-4F0A-A643-AC7EB8B40822}" type="presParOf" srcId="{84786CA4-2F90-465F-A52F-2A2C40F68BC3}" destId="{9FAB4C39-6BAE-4117-9B3C-0A2BB1BD1582}" srcOrd="0" destOrd="0" presId="urn:microsoft.com/office/officeart/2005/8/layout/hProcess9"/>
    <dgm:cxn modelId="{D804055A-1491-4C7D-9495-F62EB9A5353A}" type="presParOf" srcId="{84786CA4-2F90-465F-A52F-2A2C40F68BC3}" destId="{0A97FBF7-53E3-43FE-B880-0DFBA124AB26}" srcOrd="1" destOrd="0" presId="urn:microsoft.com/office/officeart/2005/8/layout/hProcess9"/>
    <dgm:cxn modelId="{061852BA-213F-45CC-9767-471B2CD5DC12}" type="presParOf" srcId="{0A97FBF7-53E3-43FE-B880-0DFBA124AB26}" destId="{FC8DBDA2-C6B4-43C0-A577-0452935729D6}" srcOrd="0" destOrd="0" presId="urn:microsoft.com/office/officeart/2005/8/layout/hProcess9"/>
    <dgm:cxn modelId="{09AFFAC1-BC81-49E0-AF84-93054FDF2202}" type="presParOf" srcId="{0A97FBF7-53E3-43FE-B880-0DFBA124AB26}" destId="{154EDCAD-8B7C-43E9-A12C-C1F8648FDC2C}" srcOrd="1" destOrd="0" presId="urn:microsoft.com/office/officeart/2005/8/layout/hProcess9"/>
    <dgm:cxn modelId="{6EC11342-BCF9-49AC-A310-7445106648AA}" type="presParOf" srcId="{0A97FBF7-53E3-43FE-B880-0DFBA124AB26}" destId="{76D33387-7C5D-4C80-A71A-C5504D4BF6AD}" srcOrd="2" destOrd="0" presId="urn:microsoft.com/office/officeart/2005/8/layout/hProcess9"/>
    <dgm:cxn modelId="{19ED5B18-6E88-4853-AD03-47831D6D4EE1}" type="presParOf" srcId="{0A97FBF7-53E3-43FE-B880-0DFBA124AB26}" destId="{1BD8E694-7C5F-4130-BDC5-63421518DD5F}" srcOrd="3" destOrd="0" presId="urn:microsoft.com/office/officeart/2005/8/layout/hProcess9"/>
    <dgm:cxn modelId="{2DF1E69C-D5F7-4D3A-B550-F463F8CE2FE1}" type="presParOf" srcId="{0A97FBF7-53E3-43FE-B880-0DFBA124AB26}" destId="{FEA188A3-F558-4E4D-9E84-DE3EC28718F1}" srcOrd="4" destOrd="0" presId="urn:microsoft.com/office/officeart/2005/8/layout/hProcess9"/>
    <dgm:cxn modelId="{12B070DD-7229-45D7-8C71-1A4B3A9DAA0A}" type="presParOf" srcId="{0A97FBF7-53E3-43FE-B880-0DFBA124AB26}" destId="{687FCCAE-1506-4F9A-A44A-2812B245A534}" srcOrd="5" destOrd="0" presId="urn:microsoft.com/office/officeart/2005/8/layout/hProcess9"/>
    <dgm:cxn modelId="{1789BCA7-46CA-4163-B4C9-179D449ECD7F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Realizar la evaluación</a:t>
          </a:r>
          <a:endParaRPr lang="en-US" dirty="0">
            <a:solidFill>
              <a:schemeClr val="tx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Preparar la evaluación</a:t>
          </a:r>
          <a:endParaRPr lang="en-US" dirty="0">
            <a:solidFill>
              <a:sysClr val="windowText" lastClr="000000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FFF8ED-5E73-4C86-8AEA-43472198B7D6}" type="presOf" srcId="{E635EF39-BADF-4F97-8FCB-F1AC4322E262}" destId="{84786CA4-2F90-465F-A52F-2A2C40F68BC3}" srcOrd="0" destOrd="0" presId="urn:microsoft.com/office/officeart/2005/8/layout/hProcess9"/>
    <dgm:cxn modelId="{D8A3D24F-0E99-4435-BD4C-F127862ACB27}" type="presOf" srcId="{605858FD-9EB9-44A1-A69D-A61617CA7E56}" destId="{76D33387-7C5D-4C80-A71A-C5504D4BF6AD}" srcOrd="0" destOrd="0" presId="urn:microsoft.com/office/officeart/2005/8/layout/hProcess9"/>
    <dgm:cxn modelId="{57C0D29A-9C7E-45A2-B94D-B8BFDE830302}" type="presOf" srcId="{9B2A4DF1-3BAA-467C-AB01-548B683909AE}" destId="{FC8DBDA2-C6B4-43C0-A577-0452935729D6}" srcOrd="0" destOrd="0" presId="urn:microsoft.com/office/officeart/2005/8/layout/hProcess9"/>
    <dgm:cxn modelId="{43B8DB06-6DEA-4DD7-863D-CA22C70DD580}" type="presOf" srcId="{CA8F2682-901C-4224-9194-23D0B569F810}" destId="{9FB3F6F5-665F-499B-8253-AC97C27F82D5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4B937092-482A-4992-A82D-01AD06B6EB2D}" type="presOf" srcId="{FD10237D-E41E-45E2-A25C-3E8876D13B1B}" destId="{FEA188A3-F558-4E4D-9E84-DE3EC28718F1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67F7D234-773D-4286-B018-8051FD47E013}" type="presParOf" srcId="{84786CA4-2F90-465F-A52F-2A2C40F68BC3}" destId="{9FAB4C39-6BAE-4117-9B3C-0A2BB1BD1582}" srcOrd="0" destOrd="0" presId="urn:microsoft.com/office/officeart/2005/8/layout/hProcess9"/>
    <dgm:cxn modelId="{65AFA7B5-600F-4988-8636-712D2B654650}" type="presParOf" srcId="{84786CA4-2F90-465F-A52F-2A2C40F68BC3}" destId="{0A97FBF7-53E3-43FE-B880-0DFBA124AB26}" srcOrd="1" destOrd="0" presId="urn:microsoft.com/office/officeart/2005/8/layout/hProcess9"/>
    <dgm:cxn modelId="{0408D20C-9954-4DF6-B09E-2BEBDE1DEF24}" type="presParOf" srcId="{0A97FBF7-53E3-43FE-B880-0DFBA124AB26}" destId="{FC8DBDA2-C6B4-43C0-A577-0452935729D6}" srcOrd="0" destOrd="0" presId="urn:microsoft.com/office/officeart/2005/8/layout/hProcess9"/>
    <dgm:cxn modelId="{D17D67F6-8FDB-4946-998A-A34C329C1675}" type="presParOf" srcId="{0A97FBF7-53E3-43FE-B880-0DFBA124AB26}" destId="{154EDCAD-8B7C-43E9-A12C-C1F8648FDC2C}" srcOrd="1" destOrd="0" presId="urn:microsoft.com/office/officeart/2005/8/layout/hProcess9"/>
    <dgm:cxn modelId="{CE0994F8-B744-4684-85F3-B79FAB4571B1}" type="presParOf" srcId="{0A97FBF7-53E3-43FE-B880-0DFBA124AB26}" destId="{76D33387-7C5D-4C80-A71A-C5504D4BF6AD}" srcOrd="2" destOrd="0" presId="urn:microsoft.com/office/officeart/2005/8/layout/hProcess9"/>
    <dgm:cxn modelId="{29BDB3E0-6E6A-4B1A-A31C-D184A81A91D9}" type="presParOf" srcId="{0A97FBF7-53E3-43FE-B880-0DFBA124AB26}" destId="{1BD8E694-7C5F-4130-BDC5-63421518DD5F}" srcOrd="3" destOrd="0" presId="urn:microsoft.com/office/officeart/2005/8/layout/hProcess9"/>
    <dgm:cxn modelId="{58123461-68B1-4F55-8C94-59F1C3A3F2C8}" type="presParOf" srcId="{0A97FBF7-53E3-43FE-B880-0DFBA124AB26}" destId="{FEA188A3-F558-4E4D-9E84-DE3EC28718F1}" srcOrd="4" destOrd="0" presId="urn:microsoft.com/office/officeart/2005/8/layout/hProcess9"/>
    <dgm:cxn modelId="{99FAAA1B-56FF-48EE-A379-F8ADC664BE05}" type="presParOf" srcId="{0A97FBF7-53E3-43FE-B880-0DFBA124AB26}" destId="{687FCCAE-1506-4F9A-A44A-2812B245A534}" srcOrd="5" destOrd="0" presId="urn:microsoft.com/office/officeart/2005/8/layout/hProcess9"/>
    <dgm:cxn modelId="{2E393B36-E61E-4716-806D-F78C80749F29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Realizar la evaluación</a:t>
          </a:r>
          <a:endParaRPr lang="en-US" dirty="0">
            <a:solidFill>
              <a:sysClr val="windowText" lastClr="000000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BDD314-E5C5-4C19-8F2C-862BA91DCE3F}" type="presOf" srcId="{9B2A4DF1-3BAA-467C-AB01-548B683909AE}" destId="{FC8DBDA2-C6B4-43C0-A577-0452935729D6}" srcOrd="0" destOrd="0" presId="urn:microsoft.com/office/officeart/2005/8/layout/hProcess9"/>
    <dgm:cxn modelId="{28D996B8-0E8C-4777-B136-714F35020DB6}" type="presOf" srcId="{605858FD-9EB9-44A1-A69D-A61617CA7E56}" destId="{76D33387-7C5D-4C80-A71A-C5504D4BF6AD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C469C27B-062A-488F-8B5E-1E233AAB3283}" type="presOf" srcId="{E635EF39-BADF-4F97-8FCB-F1AC4322E262}" destId="{84786CA4-2F90-465F-A52F-2A2C40F68BC3}" srcOrd="0" destOrd="0" presId="urn:microsoft.com/office/officeart/2005/8/layout/hProcess9"/>
    <dgm:cxn modelId="{B117FF41-24A7-4EF3-A0D2-988F05489C9D}" type="presOf" srcId="{FD10237D-E41E-45E2-A25C-3E8876D13B1B}" destId="{FEA188A3-F558-4E4D-9E84-DE3EC28718F1}" srcOrd="0" destOrd="0" presId="urn:microsoft.com/office/officeart/2005/8/layout/hProcess9"/>
    <dgm:cxn modelId="{FD6CDCB8-706E-47D9-9BF7-C3D781B4CF7E}" type="presOf" srcId="{CA8F2682-901C-4224-9194-23D0B569F810}" destId="{9FB3F6F5-665F-499B-8253-AC97C27F82D5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019F1131-5046-43A7-A110-5BD80AC3E338}" type="presParOf" srcId="{84786CA4-2F90-465F-A52F-2A2C40F68BC3}" destId="{9FAB4C39-6BAE-4117-9B3C-0A2BB1BD1582}" srcOrd="0" destOrd="0" presId="urn:microsoft.com/office/officeart/2005/8/layout/hProcess9"/>
    <dgm:cxn modelId="{441697B7-E8C1-41F7-B464-250892D62C87}" type="presParOf" srcId="{84786CA4-2F90-465F-A52F-2A2C40F68BC3}" destId="{0A97FBF7-53E3-43FE-B880-0DFBA124AB26}" srcOrd="1" destOrd="0" presId="urn:microsoft.com/office/officeart/2005/8/layout/hProcess9"/>
    <dgm:cxn modelId="{C9AFB9FD-67CE-4661-9B12-5294A1CA1553}" type="presParOf" srcId="{0A97FBF7-53E3-43FE-B880-0DFBA124AB26}" destId="{FC8DBDA2-C6B4-43C0-A577-0452935729D6}" srcOrd="0" destOrd="0" presId="urn:microsoft.com/office/officeart/2005/8/layout/hProcess9"/>
    <dgm:cxn modelId="{94EE0096-F5FC-4DDA-A9A5-1580CB58C5C2}" type="presParOf" srcId="{0A97FBF7-53E3-43FE-B880-0DFBA124AB26}" destId="{154EDCAD-8B7C-43E9-A12C-C1F8648FDC2C}" srcOrd="1" destOrd="0" presId="urn:microsoft.com/office/officeart/2005/8/layout/hProcess9"/>
    <dgm:cxn modelId="{23C06B34-52A4-46DA-8CC2-E985D0DD68A0}" type="presParOf" srcId="{0A97FBF7-53E3-43FE-B880-0DFBA124AB26}" destId="{76D33387-7C5D-4C80-A71A-C5504D4BF6AD}" srcOrd="2" destOrd="0" presId="urn:microsoft.com/office/officeart/2005/8/layout/hProcess9"/>
    <dgm:cxn modelId="{8F05AE1C-5AC1-437B-BC14-E284E132D0C9}" type="presParOf" srcId="{0A97FBF7-53E3-43FE-B880-0DFBA124AB26}" destId="{1BD8E694-7C5F-4130-BDC5-63421518DD5F}" srcOrd="3" destOrd="0" presId="urn:microsoft.com/office/officeart/2005/8/layout/hProcess9"/>
    <dgm:cxn modelId="{7DF84AE1-0F83-4E20-A0EF-D2B4B2035D7E}" type="presParOf" srcId="{0A97FBF7-53E3-43FE-B880-0DFBA124AB26}" destId="{FEA188A3-F558-4E4D-9E84-DE3EC28718F1}" srcOrd="4" destOrd="0" presId="urn:microsoft.com/office/officeart/2005/8/layout/hProcess9"/>
    <dgm:cxn modelId="{CDC8F3FF-6038-4150-9186-9DA2336DF674}" type="presParOf" srcId="{0A97FBF7-53E3-43FE-B880-0DFBA124AB26}" destId="{687FCCAE-1506-4F9A-A44A-2812B245A534}" srcOrd="5" destOrd="0" presId="urn:microsoft.com/office/officeart/2005/8/layout/hProcess9"/>
    <dgm:cxn modelId="{43CB135C-B2DB-40C1-B224-7DC3E9211D8E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Realizar la evaluación</a:t>
          </a:r>
          <a:endParaRPr lang="en-US" dirty="0">
            <a:solidFill>
              <a:sysClr val="windowText" lastClr="000000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9E79A8-BF29-4C2C-88D8-CCD2684DF528}" type="presOf" srcId="{FD10237D-E41E-45E2-A25C-3E8876D13B1B}" destId="{FEA188A3-F558-4E4D-9E84-DE3EC28718F1}" srcOrd="0" destOrd="0" presId="urn:microsoft.com/office/officeart/2005/8/layout/hProcess9"/>
    <dgm:cxn modelId="{A5472BEB-DE40-4BBD-BBAE-32A10BAAEB19}" type="presOf" srcId="{CA8F2682-901C-4224-9194-23D0B569F810}" destId="{9FB3F6F5-665F-499B-8253-AC97C27F82D5}" srcOrd="0" destOrd="0" presId="urn:microsoft.com/office/officeart/2005/8/layout/hProcess9"/>
    <dgm:cxn modelId="{6189BEE7-9A10-4ED5-A9EB-913A07B4EAC8}" type="presOf" srcId="{605858FD-9EB9-44A1-A69D-A61617CA7E56}" destId="{76D33387-7C5D-4C80-A71A-C5504D4BF6AD}" srcOrd="0" destOrd="0" presId="urn:microsoft.com/office/officeart/2005/8/layout/hProcess9"/>
    <dgm:cxn modelId="{38EF8781-EC92-4EF0-966F-C16CBB22E4D0}" type="presOf" srcId="{E635EF39-BADF-4F97-8FCB-F1AC4322E262}" destId="{84786CA4-2F90-465F-A52F-2A2C40F68BC3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4D74B5C2-9F19-42DC-90C7-368EB6AE56F4}" type="presOf" srcId="{9B2A4DF1-3BAA-467C-AB01-548B683909AE}" destId="{FC8DBDA2-C6B4-43C0-A577-0452935729D6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EC9E2A5A-5C1D-4ED6-BE16-A18A4CDA3479}" type="presParOf" srcId="{84786CA4-2F90-465F-A52F-2A2C40F68BC3}" destId="{9FAB4C39-6BAE-4117-9B3C-0A2BB1BD1582}" srcOrd="0" destOrd="0" presId="urn:microsoft.com/office/officeart/2005/8/layout/hProcess9"/>
    <dgm:cxn modelId="{A70804F5-4AA1-434D-B724-4BEE9C79E63C}" type="presParOf" srcId="{84786CA4-2F90-465F-A52F-2A2C40F68BC3}" destId="{0A97FBF7-53E3-43FE-B880-0DFBA124AB26}" srcOrd="1" destOrd="0" presId="urn:microsoft.com/office/officeart/2005/8/layout/hProcess9"/>
    <dgm:cxn modelId="{14FDAF75-6152-4645-BE7C-3F15F5BCCED7}" type="presParOf" srcId="{0A97FBF7-53E3-43FE-B880-0DFBA124AB26}" destId="{FC8DBDA2-C6B4-43C0-A577-0452935729D6}" srcOrd="0" destOrd="0" presId="urn:microsoft.com/office/officeart/2005/8/layout/hProcess9"/>
    <dgm:cxn modelId="{C57CE3D2-D9D7-47FB-B249-4DD83F14F974}" type="presParOf" srcId="{0A97FBF7-53E3-43FE-B880-0DFBA124AB26}" destId="{154EDCAD-8B7C-43E9-A12C-C1F8648FDC2C}" srcOrd="1" destOrd="0" presId="urn:microsoft.com/office/officeart/2005/8/layout/hProcess9"/>
    <dgm:cxn modelId="{786A486E-898C-4E81-AA77-C83E22CDAF8E}" type="presParOf" srcId="{0A97FBF7-53E3-43FE-B880-0DFBA124AB26}" destId="{76D33387-7C5D-4C80-A71A-C5504D4BF6AD}" srcOrd="2" destOrd="0" presId="urn:microsoft.com/office/officeart/2005/8/layout/hProcess9"/>
    <dgm:cxn modelId="{3BC1DDD1-F547-4173-BBCC-EBAE3728D569}" type="presParOf" srcId="{0A97FBF7-53E3-43FE-B880-0DFBA124AB26}" destId="{1BD8E694-7C5F-4130-BDC5-63421518DD5F}" srcOrd="3" destOrd="0" presId="urn:microsoft.com/office/officeart/2005/8/layout/hProcess9"/>
    <dgm:cxn modelId="{A2631C01-063A-49F2-B86A-BBD0379EE084}" type="presParOf" srcId="{0A97FBF7-53E3-43FE-B880-0DFBA124AB26}" destId="{FEA188A3-F558-4E4D-9E84-DE3EC28718F1}" srcOrd="4" destOrd="0" presId="urn:microsoft.com/office/officeart/2005/8/layout/hProcess9"/>
    <dgm:cxn modelId="{3FB6DF6A-D744-48FC-A8A6-F66D880BC043}" type="presParOf" srcId="{0A97FBF7-53E3-43FE-B880-0DFBA124AB26}" destId="{687FCCAE-1506-4F9A-A44A-2812B245A534}" srcOrd="5" destOrd="0" presId="urn:microsoft.com/office/officeart/2005/8/layout/hProcess9"/>
    <dgm:cxn modelId="{2A29AAF5-EA29-462C-AFFF-E029453822AB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Realizar la evaluación</a:t>
          </a:r>
          <a:endParaRPr lang="en-US" dirty="0">
            <a:solidFill>
              <a:schemeClr val="bg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47867E-AEC3-484A-A00E-91BBD71DA8D2}" type="presOf" srcId="{FD10237D-E41E-45E2-A25C-3E8876D13B1B}" destId="{FEA188A3-F558-4E4D-9E84-DE3EC28718F1}" srcOrd="0" destOrd="0" presId="urn:microsoft.com/office/officeart/2005/8/layout/hProcess9"/>
    <dgm:cxn modelId="{19CE8A02-09F9-4C9C-91EF-90AE42832D4E}" type="presOf" srcId="{E635EF39-BADF-4F97-8FCB-F1AC4322E262}" destId="{84786CA4-2F90-465F-A52F-2A2C40F68BC3}" srcOrd="0" destOrd="0" presId="urn:microsoft.com/office/officeart/2005/8/layout/hProcess9"/>
    <dgm:cxn modelId="{A849F941-8D91-41D7-B648-FCF577D81905}" type="presOf" srcId="{9B2A4DF1-3BAA-467C-AB01-548B683909AE}" destId="{FC8DBDA2-C6B4-43C0-A577-0452935729D6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12139694-C0C2-4FD4-801C-2AC663993424}" type="presOf" srcId="{CA8F2682-901C-4224-9194-23D0B569F810}" destId="{9FB3F6F5-665F-499B-8253-AC97C27F82D5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40BD8A70-E450-4208-8443-BFA020BD419A}" type="presOf" srcId="{605858FD-9EB9-44A1-A69D-A61617CA7E56}" destId="{76D33387-7C5D-4C80-A71A-C5504D4BF6AD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E529AB7C-6718-4E01-9F8E-AF494547A4B8}" type="presParOf" srcId="{84786CA4-2F90-465F-A52F-2A2C40F68BC3}" destId="{9FAB4C39-6BAE-4117-9B3C-0A2BB1BD1582}" srcOrd="0" destOrd="0" presId="urn:microsoft.com/office/officeart/2005/8/layout/hProcess9"/>
    <dgm:cxn modelId="{4265C431-C637-4205-983F-A2652ED9B0FE}" type="presParOf" srcId="{84786CA4-2F90-465F-A52F-2A2C40F68BC3}" destId="{0A97FBF7-53E3-43FE-B880-0DFBA124AB26}" srcOrd="1" destOrd="0" presId="urn:microsoft.com/office/officeart/2005/8/layout/hProcess9"/>
    <dgm:cxn modelId="{F7DE31C4-865B-4403-BF3E-21A0A1F38F1C}" type="presParOf" srcId="{0A97FBF7-53E3-43FE-B880-0DFBA124AB26}" destId="{FC8DBDA2-C6B4-43C0-A577-0452935729D6}" srcOrd="0" destOrd="0" presId="urn:microsoft.com/office/officeart/2005/8/layout/hProcess9"/>
    <dgm:cxn modelId="{E06A6737-C00C-4CA4-86ED-8218FA70237A}" type="presParOf" srcId="{0A97FBF7-53E3-43FE-B880-0DFBA124AB26}" destId="{154EDCAD-8B7C-43E9-A12C-C1F8648FDC2C}" srcOrd="1" destOrd="0" presId="urn:microsoft.com/office/officeart/2005/8/layout/hProcess9"/>
    <dgm:cxn modelId="{3BB15C70-CDD6-41B4-98BF-90EFD554F743}" type="presParOf" srcId="{0A97FBF7-53E3-43FE-B880-0DFBA124AB26}" destId="{76D33387-7C5D-4C80-A71A-C5504D4BF6AD}" srcOrd="2" destOrd="0" presId="urn:microsoft.com/office/officeart/2005/8/layout/hProcess9"/>
    <dgm:cxn modelId="{4FE39DEF-029E-4A3D-AA7A-7748E97840E8}" type="presParOf" srcId="{0A97FBF7-53E3-43FE-B880-0DFBA124AB26}" destId="{1BD8E694-7C5F-4130-BDC5-63421518DD5F}" srcOrd="3" destOrd="0" presId="urn:microsoft.com/office/officeart/2005/8/layout/hProcess9"/>
    <dgm:cxn modelId="{79B2B858-2A22-4EDD-A2BC-40EFC5AC6589}" type="presParOf" srcId="{0A97FBF7-53E3-43FE-B880-0DFBA124AB26}" destId="{FEA188A3-F558-4E4D-9E84-DE3EC28718F1}" srcOrd="4" destOrd="0" presId="urn:microsoft.com/office/officeart/2005/8/layout/hProcess9"/>
    <dgm:cxn modelId="{CA393A88-FB55-419F-A8D2-4E8EA54BD254}" type="presParOf" srcId="{0A97FBF7-53E3-43FE-B880-0DFBA124AB26}" destId="{687FCCAE-1506-4F9A-A44A-2812B245A534}" srcOrd="5" destOrd="0" presId="urn:microsoft.com/office/officeart/2005/8/layout/hProcess9"/>
    <dgm:cxn modelId="{E134E9FA-CCEC-468C-A333-5F5CA3229D7A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Realizar la evaluación</a:t>
          </a:r>
          <a:endParaRPr lang="en-US" dirty="0">
            <a:solidFill>
              <a:schemeClr val="bg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25C924-0564-4F48-98A7-E98B63E0BD4C}" type="presOf" srcId="{E635EF39-BADF-4F97-8FCB-F1AC4322E262}" destId="{84786CA4-2F90-465F-A52F-2A2C40F68BC3}" srcOrd="0" destOrd="0" presId="urn:microsoft.com/office/officeart/2005/8/layout/hProcess9"/>
    <dgm:cxn modelId="{D81AC036-D8E4-4F76-B389-504C5BC92E54}" type="presOf" srcId="{605858FD-9EB9-44A1-A69D-A61617CA7E56}" destId="{76D33387-7C5D-4C80-A71A-C5504D4BF6AD}" srcOrd="0" destOrd="0" presId="urn:microsoft.com/office/officeart/2005/8/layout/hProcess9"/>
    <dgm:cxn modelId="{07708796-25F7-42BA-982B-9EB4E8FACA33}" type="presOf" srcId="{CA8F2682-901C-4224-9194-23D0B569F810}" destId="{9FB3F6F5-665F-499B-8253-AC97C27F82D5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EBE3AAFB-2050-4995-A189-D97746E8A603}" type="presOf" srcId="{FD10237D-E41E-45E2-A25C-3E8876D13B1B}" destId="{FEA188A3-F558-4E4D-9E84-DE3EC28718F1}" srcOrd="0" destOrd="0" presId="urn:microsoft.com/office/officeart/2005/8/layout/hProcess9"/>
    <dgm:cxn modelId="{90FBC908-90F1-4DC0-8C14-4A394E6056AC}" type="presOf" srcId="{9B2A4DF1-3BAA-467C-AB01-548B683909AE}" destId="{FC8DBDA2-C6B4-43C0-A577-0452935729D6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6B34ECDA-09BC-4768-8104-A6D03E3CF041}" type="presParOf" srcId="{84786CA4-2F90-465F-A52F-2A2C40F68BC3}" destId="{9FAB4C39-6BAE-4117-9B3C-0A2BB1BD1582}" srcOrd="0" destOrd="0" presId="urn:microsoft.com/office/officeart/2005/8/layout/hProcess9"/>
    <dgm:cxn modelId="{2C822D5D-142F-4253-84FC-13ABE1EAF113}" type="presParOf" srcId="{84786CA4-2F90-465F-A52F-2A2C40F68BC3}" destId="{0A97FBF7-53E3-43FE-B880-0DFBA124AB26}" srcOrd="1" destOrd="0" presId="urn:microsoft.com/office/officeart/2005/8/layout/hProcess9"/>
    <dgm:cxn modelId="{F8AAC6CD-8EE4-4905-8A98-5C75F9A99E85}" type="presParOf" srcId="{0A97FBF7-53E3-43FE-B880-0DFBA124AB26}" destId="{FC8DBDA2-C6B4-43C0-A577-0452935729D6}" srcOrd="0" destOrd="0" presId="urn:microsoft.com/office/officeart/2005/8/layout/hProcess9"/>
    <dgm:cxn modelId="{D65EF181-FDDC-4D9B-AC1C-33F4C1091D01}" type="presParOf" srcId="{0A97FBF7-53E3-43FE-B880-0DFBA124AB26}" destId="{154EDCAD-8B7C-43E9-A12C-C1F8648FDC2C}" srcOrd="1" destOrd="0" presId="urn:microsoft.com/office/officeart/2005/8/layout/hProcess9"/>
    <dgm:cxn modelId="{06FE1CB2-31B9-4ED8-871E-9413EEEE91D4}" type="presParOf" srcId="{0A97FBF7-53E3-43FE-B880-0DFBA124AB26}" destId="{76D33387-7C5D-4C80-A71A-C5504D4BF6AD}" srcOrd="2" destOrd="0" presId="urn:microsoft.com/office/officeart/2005/8/layout/hProcess9"/>
    <dgm:cxn modelId="{F1E46888-486D-4E4D-BEB6-E623BB9BE36A}" type="presParOf" srcId="{0A97FBF7-53E3-43FE-B880-0DFBA124AB26}" destId="{1BD8E694-7C5F-4130-BDC5-63421518DD5F}" srcOrd="3" destOrd="0" presId="urn:microsoft.com/office/officeart/2005/8/layout/hProcess9"/>
    <dgm:cxn modelId="{4A88A90A-5A67-41BC-9FF9-67F5D52B7CDD}" type="presParOf" srcId="{0A97FBF7-53E3-43FE-B880-0DFBA124AB26}" destId="{FEA188A3-F558-4E4D-9E84-DE3EC28718F1}" srcOrd="4" destOrd="0" presId="urn:microsoft.com/office/officeart/2005/8/layout/hProcess9"/>
    <dgm:cxn modelId="{4261A326-6F6E-4209-9681-3397A4A90113}" type="presParOf" srcId="{0A97FBF7-53E3-43FE-B880-0DFBA124AB26}" destId="{687FCCAE-1506-4F9A-A44A-2812B245A534}" srcOrd="5" destOrd="0" presId="urn:microsoft.com/office/officeart/2005/8/layout/hProcess9"/>
    <dgm:cxn modelId="{C509CA20-6CBF-4BBE-A7C0-928BAE96B143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Realizar la evaluación</a:t>
          </a:r>
          <a:endParaRPr lang="en-US" dirty="0">
            <a:solidFill>
              <a:schemeClr val="bg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215073-DF0F-4F79-AFD8-3F2ED8209A87}" type="presOf" srcId="{605858FD-9EB9-44A1-A69D-A61617CA7E56}" destId="{76D33387-7C5D-4C80-A71A-C5504D4BF6AD}" srcOrd="0" destOrd="0" presId="urn:microsoft.com/office/officeart/2005/8/layout/hProcess9"/>
    <dgm:cxn modelId="{B619B1AC-9C9F-478E-AD7B-AD743D9930A1}" type="presOf" srcId="{FD10237D-E41E-45E2-A25C-3E8876D13B1B}" destId="{FEA188A3-F558-4E4D-9E84-DE3EC28718F1}" srcOrd="0" destOrd="0" presId="urn:microsoft.com/office/officeart/2005/8/layout/hProcess9"/>
    <dgm:cxn modelId="{2F7EE347-2301-4E56-9DB0-1933CEB9A639}" type="presOf" srcId="{E635EF39-BADF-4F97-8FCB-F1AC4322E262}" destId="{84786CA4-2F90-465F-A52F-2A2C40F68BC3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159A736A-D12D-4B65-82BA-AC0561ABE271}" type="presOf" srcId="{CA8F2682-901C-4224-9194-23D0B569F810}" destId="{9FB3F6F5-665F-499B-8253-AC97C27F82D5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CBBF5DDF-E7D2-4FDF-B42D-20B855355213}" type="presOf" srcId="{9B2A4DF1-3BAA-467C-AB01-548B683909AE}" destId="{FC8DBDA2-C6B4-43C0-A577-0452935729D6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F4F02277-4A50-4044-9035-0CCDFEEB045F}" type="presParOf" srcId="{84786CA4-2F90-465F-A52F-2A2C40F68BC3}" destId="{9FAB4C39-6BAE-4117-9B3C-0A2BB1BD1582}" srcOrd="0" destOrd="0" presId="urn:microsoft.com/office/officeart/2005/8/layout/hProcess9"/>
    <dgm:cxn modelId="{3D2B0492-E4F9-46C4-A879-F363134C283E}" type="presParOf" srcId="{84786CA4-2F90-465F-A52F-2A2C40F68BC3}" destId="{0A97FBF7-53E3-43FE-B880-0DFBA124AB26}" srcOrd="1" destOrd="0" presId="urn:microsoft.com/office/officeart/2005/8/layout/hProcess9"/>
    <dgm:cxn modelId="{DA9CBCAC-BF2C-4E27-8F52-E3B6E967871F}" type="presParOf" srcId="{0A97FBF7-53E3-43FE-B880-0DFBA124AB26}" destId="{FC8DBDA2-C6B4-43C0-A577-0452935729D6}" srcOrd="0" destOrd="0" presId="urn:microsoft.com/office/officeart/2005/8/layout/hProcess9"/>
    <dgm:cxn modelId="{CC0077FC-1F62-4BBA-B918-5830A33A4275}" type="presParOf" srcId="{0A97FBF7-53E3-43FE-B880-0DFBA124AB26}" destId="{154EDCAD-8B7C-43E9-A12C-C1F8648FDC2C}" srcOrd="1" destOrd="0" presId="urn:microsoft.com/office/officeart/2005/8/layout/hProcess9"/>
    <dgm:cxn modelId="{FC55F928-E6C7-493C-BEB9-6B3EAACB089C}" type="presParOf" srcId="{0A97FBF7-53E3-43FE-B880-0DFBA124AB26}" destId="{76D33387-7C5D-4C80-A71A-C5504D4BF6AD}" srcOrd="2" destOrd="0" presId="urn:microsoft.com/office/officeart/2005/8/layout/hProcess9"/>
    <dgm:cxn modelId="{78F44B6C-B66E-4F9C-BB30-37AFFE214DD1}" type="presParOf" srcId="{0A97FBF7-53E3-43FE-B880-0DFBA124AB26}" destId="{1BD8E694-7C5F-4130-BDC5-63421518DD5F}" srcOrd="3" destOrd="0" presId="urn:microsoft.com/office/officeart/2005/8/layout/hProcess9"/>
    <dgm:cxn modelId="{0CD609F4-3914-4BF5-80D0-6938E67B302A}" type="presParOf" srcId="{0A97FBF7-53E3-43FE-B880-0DFBA124AB26}" destId="{FEA188A3-F558-4E4D-9E84-DE3EC28718F1}" srcOrd="4" destOrd="0" presId="urn:microsoft.com/office/officeart/2005/8/layout/hProcess9"/>
    <dgm:cxn modelId="{33108A25-9BBE-42BC-BF22-A62CF996E422}" type="presParOf" srcId="{0A97FBF7-53E3-43FE-B880-0DFBA124AB26}" destId="{687FCCAE-1506-4F9A-A44A-2812B245A534}" srcOrd="5" destOrd="0" presId="urn:microsoft.com/office/officeart/2005/8/layout/hProcess9"/>
    <dgm:cxn modelId="{FF6F2A50-D661-4DEF-9CAF-28F9E086076C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Realizar la evaluación</a:t>
          </a:r>
          <a:endParaRPr lang="en-US" dirty="0">
            <a:solidFill>
              <a:schemeClr val="bg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3CB3D6-1B40-4451-8584-80EC2740FD47}" type="presOf" srcId="{FD10237D-E41E-45E2-A25C-3E8876D13B1B}" destId="{FEA188A3-F558-4E4D-9E84-DE3EC28718F1}" srcOrd="0" destOrd="0" presId="urn:microsoft.com/office/officeart/2005/8/layout/hProcess9"/>
    <dgm:cxn modelId="{6D9F0B80-D198-4858-AAD0-8169D5324B32}" type="presOf" srcId="{605858FD-9EB9-44A1-A69D-A61617CA7E56}" destId="{76D33387-7C5D-4C80-A71A-C5504D4BF6AD}" srcOrd="0" destOrd="0" presId="urn:microsoft.com/office/officeart/2005/8/layout/hProcess9"/>
    <dgm:cxn modelId="{F37DBEBE-39D9-493A-9805-75B2E62C8119}" type="presOf" srcId="{E635EF39-BADF-4F97-8FCB-F1AC4322E262}" destId="{84786CA4-2F90-465F-A52F-2A2C40F68BC3}" srcOrd="0" destOrd="0" presId="urn:microsoft.com/office/officeart/2005/8/layout/hProcess9"/>
    <dgm:cxn modelId="{462214EB-C7F3-4F8D-A07D-6565D1685474}" type="presOf" srcId="{CA8F2682-901C-4224-9194-23D0B569F810}" destId="{9FB3F6F5-665F-499B-8253-AC97C27F82D5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5803CD84-FD52-4BB2-B6C1-E4FA845415FA}" type="presOf" srcId="{9B2A4DF1-3BAA-467C-AB01-548B683909AE}" destId="{FC8DBDA2-C6B4-43C0-A577-0452935729D6}" srcOrd="0" destOrd="0" presId="urn:microsoft.com/office/officeart/2005/8/layout/hProcess9"/>
    <dgm:cxn modelId="{84CCF726-9F36-40F7-A23A-2D747E5B6D28}" type="presParOf" srcId="{84786CA4-2F90-465F-A52F-2A2C40F68BC3}" destId="{9FAB4C39-6BAE-4117-9B3C-0A2BB1BD1582}" srcOrd="0" destOrd="0" presId="urn:microsoft.com/office/officeart/2005/8/layout/hProcess9"/>
    <dgm:cxn modelId="{219523FD-3B17-4B56-9DEB-691F2720A6AF}" type="presParOf" srcId="{84786CA4-2F90-465F-A52F-2A2C40F68BC3}" destId="{0A97FBF7-53E3-43FE-B880-0DFBA124AB26}" srcOrd="1" destOrd="0" presId="urn:microsoft.com/office/officeart/2005/8/layout/hProcess9"/>
    <dgm:cxn modelId="{A6C975B7-E8E0-4645-A28D-BBBEC1C1C7D4}" type="presParOf" srcId="{0A97FBF7-53E3-43FE-B880-0DFBA124AB26}" destId="{FC8DBDA2-C6B4-43C0-A577-0452935729D6}" srcOrd="0" destOrd="0" presId="urn:microsoft.com/office/officeart/2005/8/layout/hProcess9"/>
    <dgm:cxn modelId="{DB7BA418-4B1F-4E47-AED7-507B35EC58C2}" type="presParOf" srcId="{0A97FBF7-53E3-43FE-B880-0DFBA124AB26}" destId="{154EDCAD-8B7C-43E9-A12C-C1F8648FDC2C}" srcOrd="1" destOrd="0" presId="urn:microsoft.com/office/officeart/2005/8/layout/hProcess9"/>
    <dgm:cxn modelId="{9E4166BA-B72C-4AFC-9431-646745C4F08B}" type="presParOf" srcId="{0A97FBF7-53E3-43FE-B880-0DFBA124AB26}" destId="{76D33387-7C5D-4C80-A71A-C5504D4BF6AD}" srcOrd="2" destOrd="0" presId="urn:microsoft.com/office/officeart/2005/8/layout/hProcess9"/>
    <dgm:cxn modelId="{6D6E14ED-1D55-4608-A0BE-8806B15450C0}" type="presParOf" srcId="{0A97FBF7-53E3-43FE-B880-0DFBA124AB26}" destId="{1BD8E694-7C5F-4130-BDC5-63421518DD5F}" srcOrd="3" destOrd="0" presId="urn:microsoft.com/office/officeart/2005/8/layout/hProcess9"/>
    <dgm:cxn modelId="{5ED60DE9-C7BB-4E0A-BC09-A7BA7C05432A}" type="presParOf" srcId="{0A97FBF7-53E3-43FE-B880-0DFBA124AB26}" destId="{FEA188A3-F558-4E4D-9E84-DE3EC28718F1}" srcOrd="4" destOrd="0" presId="urn:microsoft.com/office/officeart/2005/8/layout/hProcess9"/>
    <dgm:cxn modelId="{56DE1C32-9119-428E-9896-C621E7899287}" type="presParOf" srcId="{0A97FBF7-53E3-43FE-B880-0DFBA124AB26}" destId="{687FCCAE-1506-4F9A-A44A-2812B245A534}" srcOrd="5" destOrd="0" presId="urn:microsoft.com/office/officeart/2005/8/layout/hProcess9"/>
    <dgm:cxn modelId="{6A6C4D10-DE3D-4B87-BCDB-52E7EC8818D3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Realizar la evaluación</a:t>
          </a:r>
          <a:endParaRPr lang="en-US" dirty="0">
            <a:solidFill>
              <a:schemeClr val="bg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22DD1F-3B3A-4D9F-8D93-E40F47ECB7BA}" type="presOf" srcId="{605858FD-9EB9-44A1-A69D-A61617CA7E56}" destId="{76D33387-7C5D-4C80-A71A-C5504D4BF6AD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82D4C1E1-C6B2-4EF8-AB99-C8B3F2427619}" type="presOf" srcId="{E635EF39-BADF-4F97-8FCB-F1AC4322E262}" destId="{84786CA4-2F90-465F-A52F-2A2C40F68BC3}" srcOrd="0" destOrd="0" presId="urn:microsoft.com/office/officeart/2005/8/layout/hProcess9"/>
    <dgm:cxn modelId="{3BCF6A80-A20C-4F04-9000-230F462185A6}" type="presOf" srcId="{FD10237D-E41E-45E2-A25C-3E8876D13B1B}" destId="{FEA188A3-F558-4E4D-9E84-DE3EC28718F1}" srcOrd="0" destOrd="0" presId="urn:microsoft.com/office/officeart/2005/8/layout/hProcess9"/>
    <dgm:cxn modelId="{923BBE09-E460-4C7B-9046-328A5F6B6A31}" type="presOf" srcId="{CA8F2682-901C-4224-9194-23D0B569F810}" destId="{9FB3F6F5-665F-499B-8253-AC97C27F82D5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42D06080-CF64-4C60-BB98-F565FD2BA4AC}" type="presOf" srcId="{9B2A4DF1-3BAA-467C-AB01-548B683909AE}" destId="{FC8DBDA2-C6B4-43C0-A577-0452935729D6}" srcOrd="0" destOrd="0" presId="urn:microsoft.com/office/officeart/2005/8/layout/hProcess9"/>
    <dgm:cxn modelId="{84D8E36D-C205-47E2-AE15-04ABEAD8358B}" type="presParOf" srcId="{84786CA4-2F90-465F-A52F-2A2C40F68BC3}" destId="{9FAB4C39-6BAE-4117-9B3C-0A2BB1BD1582}" srcOrd="0" destOrd="0" presId="urn:microsoft.com/office/officeart/2005/8/layout/hProcess9"/>
    <dgm:cxn modelId="{DB05F0AE-C3D1-49F7-AF65-EB62153B6F33}" type="presParOf" srcId="{84786CA4-2F90-465F-A52F-2A2C40F68BC3}" destId="{0A97FBF7-53E3-43FE-B880-0DFBA124AB26}" srcOrd="1" destOrd="0" presId="urn:microsoft.com/office/officeart/2005/8/layout/hProcess9"/>
    <dgm:cxn modelId="{E2CA2317-3292-4620-BDEE-1813324E0995}" type="presParOf" srcId="{0A97FBF7-53E3-43FE-B880-0DFBA124AB26}" destId="{FC8DBDA2-C6B4-43C0-A577-0452935729D6}" srcOrd="0" destOrd="0" presId="urn:microsoft.com/office/officeart/2005/8/layout/hProcess9"/>
    <dgm:cxn modelId="{88B9BB5E-FCF6-4669-A82F-4CB9E6A061DB}" type="presParOf" srcId="{0A97FBF7-53E3-43FE-B880-0DFBA124AB26}" destId="{154EDCAD-8B7C-43E9-A12C-C1F8648FDC2C}" srcOrd="1" destOrd="0" presId="urn:microsoft.com/office/officeart/2005/8/layout/hProcess9"/>
    <dgm:cxn modelId="{8E97646A-9C98-47CB-B1BB-401A4EEC3B33}" type="presParOf" srcId="{0A97FBF7-53E3-43FE-B880-0DFBA124AB26}" destId="{76D33387-7C5D-4C80-A71A-C5504D4BF6AD}" srcOrd="2" destOrd="0" presId="urn:microsoft.com/office/officeart/2005/8/layout/hProcess9"/>
    <dgm:cxn modelId="{9B2CC661-1732-4E33-AE25-33452F1F68D7}" type="presParOf" srcId="{0A97FBF7-53E3-43FE-B880-0DFBA124AB26}" destId="{1BD8E694-7C5F-4130-BDC5-63421518DD5F}" srcOrd="3" destOrd="0" presId="urn:microsoft.com/office/officeart/2005/8/layout/hProcess9"/>
    <dgm:cxn modelId="{06281BDD-A038-4661-A86B-54826751DBE7}" type="presParOf" srcId="{0A97FBF7-53E3-43FE-B880-0DFBA124AB26}" destId="{FEA188A3-F558-4E4D-9E84-DE3EC28718F1}" srcOrd="4" destOrd="0" presId="urn:microsoft.com/office/officeart/2005/8/layout/hProcess9"/>
    <dgm:cxn modelId="{1EB3BA3E-8DD4-4624-93BE-08FE270B4883}" type="presParOf" srcId="{0A97FBF7-53E3-43FE-B880-0DFBA124AB26}" destId="{687FCCAE-1506-4F9A-A44A-2812B245A534}" srcOrd="5" destOrd="0" presId="urn:microsoft.com/office/officeart/2005/8/layout/hProcess9"/>
    <dgm:cxn modelId="{221158E9-A880-4FBD-9D71-C95E989AF73E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Realizar la evaluación</a:t>
          </a:r>
          <a:endParaRPr lang="en-US" dirty="0">
            <a:solidFill>
              <a:schemeClr val="bg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9325D2-9CDC-49D6-91A6-A79651EA0D6E}" type="presOf" srcId="{E635EF39-BADF-4F97-8FCB-F1AC4322E262}" destId="{84786CA4-2F90-465F-A52F-2A2C40F68BC3}" srcOrd="0" destOrd="0" presId="urn:microsoft.com/office/officeart/2005/8/layout/hProcess9"/>
    <dgm:cxn modelId="{4041625B-FED8-434B-9B9A-BC2B4F488975}" type="presOf" srcId="{FD10237D-E41E-45E2-A25C-3E8876D13B1B}" destId="{FEA188A3-F558-4E4D-9E84-DE3EC28718F1}" srcOrd="0" destOrd="0" presId="urn:microsoft.com/office/officeart/2005/8/layout/hProcess9"/>
    <dgm:cxn modelId="{DA6F1396-840A-4210-8AD6-9FB644741606}" type="presOf" srcId="{605858FD-9EB9-44A1-A69D-A61617CA7E56}" destId="{76D33387-7C5D-4C80-A71A-C5504D4BF6AD}" srcOrd="0" destOrd="0" presId="urn:microsoft.com/office/officeart/2005/8/layout/hProcess9"/>
    <dgm:cxn modelId="{E10AF7E8-7C80-4DF5-8C75-A22EAF646083}" type="presOf" srcId="{9B2A4DF1-3BAA-467C-AB01-548B683909AE}" destId="{FC8DBDA2-C6B4-43C0-A577-0452935729D6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F07DAE67-3E25-47CA-93BB-C72950113078}" type="presOf" srcId="{CA8F2682-901C-4224-9194-23D0B569F810}" destId="{9FB3F6F5-665F-499B-8253-AC97C27F82D5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1E820CA3-C86C-4D34-ABE5-8C440C3A79A0}" type="presParOf" srcId="{84786CA4-2F90-465F-A52F-2A2C40F68BC3}" destId="{9FAB4C39-6BAE-4117-9B3C-0A2BB1BD1582}" srcOrd="0" destOrd="0" presId="urn:microsoft.com/office/officeart/2005/8/layout/hProcess9"/>
    <dgm:cxn modelId="{7BCEE009-42FB-49B0-BF7F-088D903644C4}" type="presParOf" srcId="{84786CA4-2F90-465F-A52F-2A2C40F68BC3}" destId="{0A97FBF7-53E3-43FE-B880-0DFBA124AB26}" srcOrd="1" destOrd="0" presId="urn:microsoft.com/office/officeart/2005/8/layout/hProcess9"/>
    <dgm:cxn modelId="{15B66BE7-18E6-4E1B-B5E2-349AA0DF0EAD}" type="presParOf" srcId="{0A97FBF7-53E3-43FE-B880-0DFBA124AB26}" destId="{FC8DBDA2-C6B4-43C0-A577-0452935729D6}" srcOrd="0" destOrd="0" presId="urn:microsoft.com/office/officeart/2005/8/layout/hProcess9"/>
    <dgm:cxn modelId="{3FF3C334-58E8-446B-91F3-5A91EEE18B84}" type="presParOf" srcId="{0A97FBF7-53E3-43FE-B880-0DFBA124AB26}" destId="{154EDCAD-8B7C-43E9-A12C-C1F8648FDC2C}" srcOrd="1" destOrd="0" presId="urn:microsoft.com/office/officeart/2005/8/layout/hProcess9"/>
    <dgm:cxn modelId="{18F58D1E-2FD7-499E-9C13-965A61471433}" type="presParOf" srcId="{0A97FBF7-53E3-43FE-B880-0DFBA124AB26}" destId="{76D33387-7C5D-4C80-A71A-C5504D4BF6AD}" srcOrd="2" destOrd="0" presId="urn:microsoft.com/office/officeart/2005/8/layout/hProcess9"/>
    <dgm:cxn modelId="{35ECC574-4D79-4948-8C33-49AF4B776350}" type="presParOf" srcId="{0A97FBF7-53E3-43FE-B880-0DFBA124AB26}" destId="{1BD8E694-7C5F-4130-BDC5-63421518DD5F}" srcOrd="3" destOrd="0" presId="urn:microsoft.com/office/officeart/2005/8/layout/hProcess9"/>
    <dgm:cxn modelId="{5AFE2767-0297-41A0-A473-5DA5CBC41DF2}" type="presParOf" srcId="{0A97FBF7-53E3-43FE-B880-0DFBA124AB26}" destId="{FEA188A3-F558-4E4D-9E84-DE3EC28718F1}" srcOrd="4" destOrd="0" presId="urn:microsoft.com/office/officeart/2005/8/layout/hProcess9"/>
    <dgm:cxn modelId="{EDCEBD4F-8BD6-44D6-A137-50EB43A12670}" type="presParOf" srcId="{0A97FBF7-53E3-43FE-B880-0DFBA124AB26}" destId="{687FCCAE-1506-4F9A-A44A-2812B245A534}" srcOrd="5" destOrd="0" presId="urn:microsoft.com/office/officeart/2005/8/layout/hProcess9"/>
    <dgm:cxn modelId="{D680A3FE-C221-4138-A305-4EE6A6BFB031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Realizar la evaluación</a:t>
          </a:r>
          <a:endParaRPr lang="en-US" dirty="0">
            <a:solidFill>
              <a:schemeClr val="bg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EE9E45-9FB4-4E4C-8FCD-9010BBC2A4AB}" type="presOf" srcId="{9B2A4DF1-3BAA-467C-AB01-548B683909AE}" destId="{FC8DBDA2-C6B4-43C0-A577-0452935729D6}" srcOrd="0" destOrd="0" presId="urn:microsoft.com/office/officeart/2005/8/layout/hProcess9"/>
    <dgm:cxn modelId="{C327F070-1067-48CF-8EFC-192D25A553C5}" type="presOf" srcId="{CA8F2682-901C-4224-9194-23D0B569F810}" destId="{9FB3F6F5-665F-499B-8253-AC97C27F82D5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67E6FBCD-92D1-4237-A65A-76007DD4B958}" type="presOf" srcId="{E635EF39-BADF-4F97-8FCB-F1AC4322E262}" destId="{84786CA4-2F90-465F-A52F-2A2C40F68BC3}" srcOrd="0" destOrd="0" presId="urn:microsoft.com/office/officeart/2005/8/layout/hProcess9"/>
    <dgm:cxn modelId="{BD959727-DDC0-4F87-B2AF-965DDB3B6434}" type="presOf" srcId="{605858FD-9EB9-44A1-A69D-A61617CA7E56}" destId="{76D33387-7C5D-4C80-A71A-C5504D4BF6AD}" srcOrd="0" destOrd="0" presId="urn:microsoft.com/office/officeart/2005/8/layout/hProcess9"/>
    <dgm:cxn modelId="{3507470B-C793-4E9E-B05A-4C353F2206FD}" type="presOf" srcId="{FD10237D-E41E-45E2-A25C-3E8876D13B1B}" destId="{FEA188A3-F558-4E4D-9E84-DE3EC28718F1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C4220405-2F2B-4E9C-8134-6523423C3966}" type="presParOf" srcId="{84786CA4-2F90-465F-A52F-2A2C40F68BC3}" destId="{9FAB4C39-6BAE-4117-9B3C-0A2BB1BD1582}" srcOrd="0" destOrd="0" presId="urn:microsoft.com/office/officeart/2005/8/layout/hProcess9"/>
    <dgm:cxn modelId="{3B00A9B9-CDFE-4ADC-968F-ECF6FF0A2ED6}" type="presParOf" srcId="{84786CA4-2F90-465F-A52F-2A2C40F68BC3}" destId="{0A97FBF7-53E3-43FE-B880-0DFBA124AB26}" srcOrd="1" destOrd="0" presId="urn:microsoft.com/office/officeart/2005/8/layout/hProcess9"/>
    <dgm:cxn modelId="{F7DB8228-BEE2-4EB8-A62A-781729714435}" type="presParOf" srcId="{0A97FBF7-53E3-43FE-B880-0DFBA124AB26}" destId="{FC8DBDA2-C6B4-43C0-A577-0452935729D6}" srcOrd="0" destOrd="0" presId="urn:microsoft.com/office/officeart/2005/8/layout/hProcess9"/>
    <dgm:cxn modelId="{7266E8D7-ED17-4A0D-A8E2-95AF627F887E}" type="presParOf" srcId="{0A97FBF7-53E3-43FE-B880-0DFBA124AB26}" destId="{154EDCAD-8B7C-43E9-A12C-C1F8648FDC2C}" srcOrd="1" destOrd="0" presId="urn:microsoft.com/office/officeart/2005/8/layout/hProcess9"/>
    <dgm:cxn modelId="{23746FB0-942B-489E-BC3E-AE930A18D317}" type="presParOf" srcId="{0A97FBF7-53E3-43FE-B880-0DFBA124AB26}" destId="{76D33387-7C5D-4C80-A71A-C5504D4BF6AD}" srcOrd="2" destOrd="0" presId="urn:microsoft.com/office/officeart/2005/8/layout/hProcess9"/>
    <dgm:cxn modelId="{D7FDF853-C205-41C0-884B-8D59D9FB4482}" type="presParOf" srcId="{0A97FBF7-53E3-43FE-B880-0DFBA124AB26}" destId="{1BD8E694-7C5F-4130-BDC5-63421518DD5F}" srcOrd="3" destOrd="0" presId="urn:microsoft.com/office/officeart/2005/8/layout/hProcess9"/>
    <dgm:cxn modelId="{73446141-5C58-4B0C-8118-D98012D6483E}" type="presParOf" srcId="{0A97FBF7-53E3-43FE-B880-0DFBA124AB26}" destId="{FEA188A3-F558-4E4D-9E84-DE3EC28718F1}" srcOrd="4" destOrd="0" presId="urn:microsoft.com/office/officeart/2005/8/layout/hProcess9"/>
    <dgm:cxn modelId="{267800D2-1900-43C4-91BC-DE2EA36579F1}" type="presParOf" srcId="{0A97FBF7-53E3-43FE-B880-0DFBA124AB26}" destId="{687FCCAE-1506-4F9A-A44A-2812B245A534}" srcOrd="5" destOrd="0" presId="urn:microsoft.com/office/officeart/2005/8/layout/hProcess9"/>
    <dgm:cxn modelId="{A1D5BE63-7BD4-4BDB-99E0-BE390420BEB7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Planificar la evaluación</a:t>
          </a:r>
          <a:endParaRPr lang="en-US" dirty="0">
            <a:solidFill>
              <a:sysClr val="windowText" lastClr="000000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Realizar la evaluación</a:t>
          </a:r>
          <a:endParaRPr lang="en-US" dirty="0">
            <a:solidFill>
              <a:schemeClr val="tx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8824" custLinFactNeighborY="-6593"/>
      <dgm:spPr/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8F305053-28D2-499C-8031-EF4CE8B6D2FE}" type="presOf" srcId="{9B2A4DF1-3BAA-467C-AB01-548B683909AE}" destId="{FC8DBDA2-C6B4-43C0-A577-0452935729D6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E6FBAEFA-10B2-4423-AF38-1B9466EC4C83}" type="presOf" srcId="{E635EF39-BADF-4F97-8FCB-F1AC4322E262}" destId="{84786CA4-2F90-465F-A52F-2A2C40F68BC3}" srcOrd="0" destOrd="0" presId="urn:microsoft.com/office/officeart/2005/8/layout/hProcess9"/>
    <dgm:cxn modelId="{6FBC113E-207F-4335-A0AF-3FDBA59E7681}" type="presOf" srcId="{CA8F2682-901C-4224-9194-23D0B569F810}" destId="{9FB3F6F5-665F-499B-8253-AC97C27F82D5}" srcOrd="0" destOrd="0" presId="urn:microsoft.com/office/officeart/2005/8/layout/hProcess9"/>
    <dgm:cxn modelId="{78FAD073-5EF2-4634-AD72-72C7A270A27F}" type="presOf" srcId="{FD10237D-E41E-45E2-A25C-3E8876D13B1B}" destId="{FEA188A3-F558-4E4D-9E84-DE3EC28718F1}" srcOrd="0" destOrd="0" presId="urn:microsoft.com/office/officeart/2005/8/layout/hProcess9"/>
    <dgm:cxn modelId="{03AABE8B-CBDF-4266-B714-6E45171A0698}" type="presOf" srcId="{605858FD-9EB9-44A1-A69D-A61617CA7E56}" destId="{76D33387-7C5D-4C80-A71A-C5504D4BF6AD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E6965FC0-17E6-4171-8B79-372ABDA2A6F7}" type="presParOf" srcId="{84786CA4-2F90-465F-A52F-2A2C40F68BC3}" destId="{9FAB4C39-6BAE-4117-9B3C-0A2BB1BD1582}" srcOrd="0" destOrd="0" presId="urn:microsoft.com/office/officeart/2005/8/layout/hProcess9"/>
    <dgm:cxn modelId="{0AA830D2-7A5F-426F-A912-AE5CEB7A0FF4}" type="presParOf" srcId="{84786CA4-2F90-465F-A52F-2A2C40F68BC3}" destId="{0A97FBF7-53E3-43FE-B880-0DFBA124AB26}" srcOrd="1" destOrd="0" presId="urn:microsoft.com/office/officeart/2005/8/layout/hProcess9"/>
    <dgm:cxn modelId="{7C785BBB-873B-4692-9818-C7676EBD6981}" type="presParOf" srcId="{0A97FBF7-53E3-43FE-B880-0DFBA124AB26}" destId="{FC8DBDA2-C6B4-43C0-A577-0452935729D6}" srcOrd="0" destOrd="0" presId="urn:microsoft.com/office/officeart/2005/8/layout/hProcess9"/>
    <dgm:cxn modelId="{F02AB7D4-2E25-4F80-BF10-9E1CEEF91A63}" type="presParOf" srcId="{0A97FBF7-53E3-43FE-B880-0DFBA124AB26}" destId="{154EDCAD-8B7C-43E9-A12C-C1F8648FDC2C}" srcOrd="1" destOrd="0" presId="urn:microsoft.com/office/officeart/2005/8/layout/hProcess9"/>
    <dgm:cxn modelId="{6537A310-DE2A-4B16-B6D9-C4F427ECC226}" type="presParOf" srcId="{0A97FBF7-53E3-43FE-B880-0DFBA124AB26}" destId="{76D33387-7C5D-4C80-A71A-C5504D4BF6AD}" srcOrd="2" destOrd="0" presId="urn:microsoft.com/office/officeart/2005/8/layout/hProcess9"/>
    <dgm:cxn modelId="{6D563E9E-60AE-4B00-9C3D-F4D2077E58A6}" type="presParOf" srcId="{0A97FBF7-53E3-43FE-B880-0DFBA124AB26}" destId="{1BD8E694-7C5F-4130-BDC5-63421518DD5F}" srcOrd="3" destOrd="0" presId="urn:microsoft.com/office/officeart/2005/8/layout/hProcess9"/>
    <dgm:cxn modelId="{58FF9BF9-DA12-4681-85C8-F862EC673941}" type="presParOf" srcId="{0A97FBF7-53E3-43FE-B880-0DFBA124AB26}" destId="{FEA188A3-F558-4E4D-9E84-DE3EC28718F1}" srcOrd="4" destOrd="0" presId="urn:microsoft.com/office/officeart/2005/8/layout/hProcess9"/>
    <dgm:cxn modelId="{0D56A9F5-68CB-4D42-A4F6-955F582B30F1}" type="presParOf" srcId="{0A97FBF7-53E3-43FE-B880-0DFBA124AB26}" destId="{687FCCAE-1506-4F9A-A44A-2812B245A534}" srcOrd="5" destOrd="0" presId="urn:microsoft.com/office/officeart/2005/8/layout/hProcess9"/>
    <dgm:cxn modelId="{94EF51BD-87A0-4F19-9041-8257091D7060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Realizar la evaluación</a:t>
          </a:r>
          <a:endParaRPr lang="en-US" dirty="0">
            <a:solidFill>
              <a:schemeClr val="bg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7C1BE9-7177-4331-86B8-D58918615492}" type="presOf" srcId="{605858FD-9EB9-44A1-A69D-A61617CA7E56}" destId="{76D33387-7C5D-4C80-A71A-C5504D4BF6AD}" srcOrd="0" destOrd="0" presId="urn:microsoft.com/office/officeart/2005/8/layout/hProcess9"/>
    <dgm:cxn modelId="{88F10135-0FAC-42AB-B6FB-F4BCEA1944DD}" type="presOf" srcId="{9B2A4DF1-3BAA-467C-AB01-548B683909AE}" destId="{FC8DBDA2-C6B4-43C0-A577-0452935729D6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4C5CF4AD-4F93-4D34-939D-F38EEC2033D4}" type="presOf" srcId="{E635EF39-BADF-4F97-8FCB-F1AC4322E262}" destId="{84786CA4-2F90-465F-A52F-2A2C40F68BC3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4F42CE4C-36AD-40CD-B006-871B3DB3B087}" type="presOf" srcId="{CA8F2682-901C-4224-9194-23D0B569F810}" destId="{9FB3F6F5-665F-499B-8253-AC97C27F82D5}" srcOrd="0" destOrd="0" presId="urn:microsoft.com/office/officeart/2005/8/layout/hProcess9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5153C7EC-48D9-411F-9E64-29ADC0A77925}" type="presOf" srcId="{FD10237D-E41E-45E2-A25C-3E8876D13B1B}" destId="{FEA188A3-F558-4E4D-9E84-DE3EC28718F1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C4BCBB0E-26A6-47E4-9393-A79460344501}" type="presParOf" srcId="{84786CA4-2F90-465F-A52F-2A2C40F68BC3}" destId="{9FAB4C39-6BAE-4117-9B3C-0A2BB1BD1582}" srcOrd="0" destOrd="0" presId="urn:microsoft.com/office/officeart/2005/8/layout/hProcess9"/>
    <dgm:cxn modelId="{C51877F8-0583-4121-906C-6E805D8165C3}" type="presParOf" srcId="{84786CA4-2F90-465F-A52F-2A2C40F68BC3}" destId="{0A97FBF7-53E3-43FE-B880-0DFBA124AB26}" srcOrd="1" destOrd="0" presId="urn:microsoft.com/office/officeart/2005/8/layout/hProcess9"/>
    <dgm:cxn modelId="{867743D3-5FC8-4763-92FF-3BC4A915D5E2}" type="presParOf" srcId="{0A97FBF7-53E3-43FE-B880-0DFBA124AB26}" destId="{FC8DBDA2-C6B4-43C0-A577-0452935729D6}" srcOrd="0" destOrd="0" presId="urn:microsoft.com/office/officeart/2005/8/layout/hProcess9"/>
    <dgm:cxn modelId="{CBF53211-6512-474E-973B-2A4AF90C7289}" type="presParOf" srcId="{0A97FBF7-53E3-43FE-B880-0DFBA124AB26}" destId="{154EDCAD-8B7C-43E9-A12C-C1F8648FDC2C}" srcOrd="1" destOrd="0" presId="urn:microsoft.com/office/officeart/2005/8/layout/hProcess9"/>
    <dgm:cxn modelId="{53D7649E-3914-46F2-94C5-5B5F37D28520}" type="presParOf" srcId="{0A97FBF7-53E3-43FE-B880-0DFBA124AB26}" destId="{76D33387-7C5D-4C80-A71A-C5504D4BF6AD}" srcOrd="2" destOrd="0" presId="urn:microsoft.com/office/officeart/2005/8/layout/hProcess9"/>
    <dgm:cxn modelId="{4DD8A95B-74B4-4C07-AFDD-C2B80A9F91C9}" type="presParOf" srcId="{0A97FBF7-53E3-43FE-B880-0DFBA124AB26}" destId="{1BD8E694-7C5F-4130-BDC5-63421518DD5F}" srcOrd="3" destOrd="0" presId="urn:microsoft.com/office/officeart/2005/8/layout/hProcess9"/>
    <dgm:cxn modelId="{7C618318-BBE3-4567-A03F-7A2DD4C06B5F}" type="presParOf" srcId="{0A97FBF7-53E3-43FE-B880-0DFBA124AB26}" destId="{FEA188A3-F558-4E4D-9E84-DE3EC28718F1}" srcOrd="4" destOrd="0" presId="urn:microsoft.com/office/officeart/2005/8/layout/hProcess9"/>
    <dgm:cxn modelId="{B4E4D909-0DB1-4981-AB9B-E7EE93AAAA2E}" type="presParOf" srcId="{0A97FBF7-53E3-43FE-B880-0DFBA124AB26}" destId="{687FCCAE-1506-4F9A-A44A-2812B245A534}" srcOrd="5" destOrd="0" presId="urn:microsoft.com/office/officeart/2005/8/layout/hProcess9"/>
    <dgm:cxn modelId="{E7ACEB3F-3652-4DFB-AB2F-D6B8EB663F38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Realizar la evaluación</a:t>
          </a:r>
          <a:endParaRPr lang="en-US" dirty="0">
            <a:solidFill>
              <a:schemeClr val="bg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1DCC54-2879-4712-ABDB-F62F2B02A5A6}" type="presOf" srcId="{9B2A4DF1-3BAA-467C-AB01-548B683909AE}" destId="{FC8DBDA2-C6B4-43C0-A577-0452935729D6}" srcOrd="0" destOrd="0" presId="urn:microsoft.com/office/officeart/2005/8/layout/hProcess9"/>
    <dgm:cxn modelId="{D625619E-B00A-4060-990D-13A68140D740}" type="presOf" srcId="{E635EF39-BADF-4F97-8FCB-F1AC4322E262}" destId="{84786CA4-2F90-465F-A52F-2A2C40F68BC3}" srcOrd="0" destOrd="0" presId="urn:microsoft.com/office/officeart/2005/8/layout/hProcess9"/>
    <dgm:cxn modelId="{F7A3F7D6-1D97-4B94-801B-383FC50071A3}" type="presOf" srcId="{FD10237D-E41E-45E2-A25C-3E8876D13B1B}" destId="{FEA188A3-F558-4E4D-9E84-DE3EC28718F1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C3EA3C90-BAFF-4FE2-86F6-05C03D9B9B40}" type="presOf" srcId="{605858FD-9EB9-44A1-A69D-A61617CA7E56}" destId="{76D33387-7C5D-4C80-A71A-C5504D4BF6AD}" srcOrd="0" destOrd="0" presId="urn:microsoft.com/office/officeart/2005/8/layout/hProcess9"/>
    <dgm:cxn modelId="{4707C9D9-4090-4F0F-96DE-2D8CD2BB6A35}" type="presOf" srcId="{CA8F2682-901C-4224-9194-23D0B569F810}" destId="{9FB3F6F5-665F-499B-8253-AC97C27F82D5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A54BF078-222E-4425-A0B9-179E5B54F1AE}" type="presParOf" srcId="{84786CA4-2F90-465F-A52F-2A2C40F68BC3}" destId="{9FAB4C39-6BAE-4117-9B3C-0A2BB1BD1582}" srcOrd="0" destOrd="0" presId="urn:microsoft.com/office/officeart/2005/8/layout/hProcess9"/>
    <dgm:cxn modelId="{0D65DA59-EFAF-4B3F-80A3-9B5B09DBEA8C}" type="presParOf" srcId="{84786CA4-2F90-465F-A52F-2A2C40F68BC3}" destId="{0A97FBF7-53E3-43FE-B880-0DFBA124AB26}" srcOrd="1" destOrd="0" presId="urn:microsoft.com/office/officeart/2005/8/layout/hProcess9"/>
    <dgm:cxn modelId="{2F6B736C-19B8-4F09-BF2A-AF49A6BCD4DD}" type="presParOf" srcId="{0A97FBF7-53E3-43FE-B880-0DFBA124AB26}" destId="{FC8DBDA2-C6B4-43C0-A577-0452935729D6}" srcOrd="0" destOrd="0" presId="urn:microsoft.com/office/officeart/2005/8/layout/hProcess9"/>
    <dgm:cxn modelId="{8A6C2A8F-0860-4CA4-87A9-6D0B8A563FB5}" type="presParOf" srcId="{0A97FBF7-53E3-43FE-B880-0DFBA124AB26}" destId="{154EDCAD-8B7C-43E9-A12C-C1F8648FDC2C}" srcOrd="1" destOrd="0" presId="urn:microsoft.com/office/officeart/2005/8/layout/hProcess9"/>
    <dgm:cxn modelId="{CE7C62C4-4AA2-4239-988F-F9E2576F4C8E}" type="presParOf" srcId="{0A97FBF7-53E3-43FE-B880-0DFBA124AB26}" destId="{76D33387-7C5D-4C80-A71A-C5504D4BF6AD}" srcOrd="2" destOrd="0" presId="urn:microsoft.com/office/officeart/2005/8/layout/hProcess9"/>
    <dgm:cxn modelId="{EA67BF05-57D1-4A48-929C-FF0BFA3B45CA}" type="presParOf" srcId="{0A97FBF7-53E3-43FE-B880-0DFBA124AB26}" destId="{1BD8E694-7C5F-4130-BDC5-63421518DD5F}" srcOrd="3" destOrd="0" presId="urn:microsoft.com/office/officeart/2005/8/layout/hProcess9"/>
    <dgm:cxn modelId="{4370AC3F-0F33-4B31-BCA4-08E15743D4C6}" type="presParOf" srcId="{0A97FBF7-53E3-43FE-B880-0DFBA124AB26}" destId="{FEA188A3-F558-4E4D-9E84-DE3EC28718F1}" srcOrd="4" destOrd="0" presId="urn:microsoft.com/office/officeart/2005/8/layout/hProcess9"/>
    <dgm:cxn modelId="{3C4E5228-2609-488F-9295-D00ED7AE97F1}" type="presParOf" srcId="{0A97FBF7-53E3-43FE-B880-0DFBA124AB26}" destId="{687FCCAE-1506-4F9A-A44A-2812B245A534}" srcOrd="5" destOrd="0" presId="urn:microsoft.com/office/officeart/2005/8/layout/hProcess9"/>
    <dgm:cxn modelId="{25D8BDC2-DF75-4C7C-94AF-28C43A7E8A28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Realizar la evaluación</a:t>
          </a:r>
          <a:endParaRPr lang="en-US" dirty="0">
            <a:solidFill>
              <a:schemeClr val="bg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5DD1A05A-B3BD-4C3B-B168-759F0C80D175}" type="presOf" srcId="{CA8F2682-901C-4224-9194-23D0B569F810}" destId="{9FB3F6F5-665F-499B-8253-AC97C27F82D5}" srcOrd="0" destOrd="0" presId="urn:microsoft.com/office/officeart/2005/8/layout/hProcess9"/>
    <dgm:cxn modelId="{62AC63C3-A85F-4BB3-B4ED-3747EE9421E3}" type="presOf" srcId="{E635EF39-BADF-4F97-8FCB-F1AC4322E262}" destId="{84786CA4-2F90-465F-A52F-2A2C40F68BC3}" srcOrd="0" destOrd="0" presId="urn:microsoft.com/office/officeart/2005/8/layout/hProcess9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403CF9DF-A683-436E-BFE8-EE4F620498F4}" type="presOf" srcId="{605858FD-9EB9-44A1-A69D-A61617CA7E56}" destId="{76D33387-7C5D-4C80-A71A-C5504D4BF6AD}" srcOrd="0" destOrd="0" presId="urn:microsoft.com/office/officeart/2005/8/layout/hProcess9"/>
    <dgm:cxn modelId="{40632616-1AEB-408C-B957-0B0220C752B6}" type="presOf" srcId="{9B2A4DF1-3BAA-467C-AB01-548B683909AE}" destId="{FC8DBDA2-C6B4-43C0-A577-0452935729D6}" srcOrd="0" destOrd="0" presId="urn:microsoft.com/office/officeart/2005/8/layout/hProcess9"/>
    <dgm:cxn modelId="{B7F81DA5-14C3-4AAA-900C-CB5D13D0F5ED}" type="presOf" srcId="{FD10237D-E41E-45E2-A25C-3E8876D13B1B}" destId="{FEA188A3-F558-4E4D-9E84-DE3EC28718F1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D666AB91-6C57-4405-9D43-25ED143245FE}" type="presParOf" srcId="{84786CA4-2F90-465F-A52F-2A2C40F68BC3}" destId="{9FAB4C39-6BAE-4117-9B3C-0A2BB1BD1582}" srcOrd="0" destOrd="0" presId="urn:microsoft.com/office/officeart/2005/8/layout/hProcess9"/>
    <dgm:cxn modelId="{B41ACE83-5C7D-43F7-8243-7B99828D9863}" type="presParOf" srcId="{84786CA4-2F90-465F-A52F-2A2C40F68BC3}" destId="{0A97FBF7-53E3-43FE-B880-0DFBA124AB26}" srcOrd="1" destOrd="0" presId="urn:microsoft.com/office/officeart/2005/8/layout/hProcess9"/>
    <dgm:cxn modelId="{D59304E6-3CAA-47B9-8BEB-C097B39728BB}" type="presParOf" srcId="{0A97FBF7-53E3-43FE-B880-0DFBA124AB26}" destId="{FC8DBDA2-C6B4-43C0-A577-0452935729D6}" srcOrd="0" destOrd="0" presId="urn:microsoft.com/office/officeart/2005/8/layout/hProcess9"/>
    <dgm:cxn modelId="{B93ABA4D-BE43-42BA-AE00-1EE2B7DC4B3B}" type="presParOf" srcId="{0A97FBF7-53E3-43FE-B880-0DFBA124AB26}" destId="{154EDCAD-8B7C-43E9-A12C-C1F8648FDC2C}" srcOrd="1" destOrd="0" presId="urn:microsoft.com/office/officeart/2005/8/layout/hProcess9"/>
    <dgm:cxn modelId="{F1F416AF-905D-4688-90A0-691A53E3CA43}" type="presParOf" srcId="{0A97FBF7-53E3-43FE-B880-0DFBA124AB26}" destId="{76D33387-7C5D-4C80-A71A-C5504D4BF6AD}" srcOrd="2" destOrd="0" presId="urn:microsoft.com/office/officeart/2005/8/layout/hProcess9"/>
    <dgm:cxn modelId="{FE32963D-D153-4407-9047-8B650FA994EA}" type="presParOf" srcId="{0A97FBF7-53E3-43FE-B880-0DFBA124AB26}" destId="{1BD8E694-7C5F-4130-BDC5-63421518DD5F}" srcOrd="3" destOrd="0" presId="urn:microsoft.com/office/officeart/2005/8/layout/hProcess9"/>
    <dgm:cxn modelId="{221B59E0-5406-4536-A932-35D84D2475AA}" type="presParOf" srcId="{0A97FBF7-53E3-43FE-B880-0DFBA124AB26}" destId="{FEA188A3-F558-4E4D-9E84-DE3EC28718F1}" srcOrd="4" destOrd="0" presId="urn:microsoft.com/office/officeart/2005/8/layout/hProcess9"/>
    <dgm:cxn modelId="{561E658C-2577-4204-B4E7-4342E755F744}" type="presParOf" srcId="{0A97FBF7-53E3-43FE-B880-0DFBA124AB26}" destId="{687FCCAE-1506-4F9A-A44A-2812B245A534}" srcOrd="5" destOrd="0" presId="urn:microsoft.com/office/officeart/2005/8/layout/hProcess9"/>
    <dgm:cxn modelId="{56E2C35C-641A-40B1-A196-095DAF634844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Realizar la evaluación</a:t>
          </a:r>
          <a:endParaRPr lang="en-US" dirty="0">
            <a:solidFill>
              <a:schemeClr val="bg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1C3C56-D34C-4AFD-A676-FA2F84670720}" type="presOf" srcId="{9B2A4DF1-3BAA-467C-AB01-548B683909AE}" destId="{FC8DBDA2-C6B4-43C0-A577-0452935729D6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F19D4155-3F3A-46B3-92ED-BF48CD69FEE9}" type="presOf" srcId="{E635EF39-BADF-4F97-8FCB-F1AC4322E262}" destId="{84786CA4-2F90-465F-A52F-2A2C40F68BC3}" srcOrd="0" destOrd="0" presId="urn:microsoft.com/office/officeart/2005/8/layout/hProcess9"/>
    <dgm:cxn modelId="{F193C4AE-AD6C-448E-92E2-1A1F8987D511}" type="presOf" srcId="{CA8F2682-901C-4224-9194-23D0B569F810}" destId="{9FB3F6F5-665F-499B-8253-AC97C27F82D5}" srcOrd="0" destOrd="0" presId="urn:microsoft.com/office/officeart/2005/8/layout/hProcess9"/>
    <dgm:cxn modelId="{31254A73-486D-474D-B8AC-875B85F9DAF5}" type="presOf" srcId="{605858FD-9EB9-44A1-A69D-A61617CA7E56}" destId="{76D33387-7C5D-4C80-A71A-C5504D4BF6AD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0AE9BD35-4D91-4C61-8F88-B05320955A88}" type="presOf" srcId="{FD10237D-E41E-45E2-A25C-3E8876D13B1B}" destId="{FEA188A3-F558-4E4D-9E84-DE3EC28718F1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1C7F2617-A94F-4D77-A5BC-C2E7357F7560}" type="presParOf" srcId="{84786CA4-2F90-465F-A52F-2A2C40F68BC3}" destId="{9FAB4C39-6BAE-4117-9B3C-0A2BB1BD1582}" srcOrd="0" destOrd="0" presId="urn:microsoft.com/office/officeart/2005/8/layout/hProcess9"/>
    <dgm:cxn modelId="{3996BFFF-3358-454A-B067-74FBC7C8CC11}" type="presParOf" srcId="{84786CA4-2F90-465F-A52F-2A2C40F68BC3}" destId="{0A97FBF7-53E3-43FE-B880-0DFBA124AB26}" srcOrd="1" destOrd="0" presId="urn:microsoft.com/office/officeart/2005/8/layout/hProcess9"/>
    <dgm:cxn modelId="{81F20642-4F26-4F0E-8A38-4B8CDFE72EBF}" type="presParOf" srcId="{0A97FBF7-53E3-43FE-B880-0DFBA124AB26}" destId="{FC8DBDA2-C6B4-43C0-A577-0452935729D6}" srcOrd="0" destOrd="0" presId="urn:microsoft.com/office/officeart/2005/8/layout/hProcess9"/>
    <dgm:cxn modelId="{2E5C0822-DF9A-47FD-82F8-223BA5279532}" type="presParOf" srcId="{0A97FBF7-53E3-43FE-B880-0DFBA124AB26}" destId="{154EDCAD-8B7C-43E9-A12C-C1F8648FDC2C}" srcOrd="1" destOrd="0" presId="urn:microsoft.com/office/officeart/2005/8/layout/hProcess9"/>
    <dgm:cxn modelId="{C227517A-7E09-447E-B0C8-0F9D0B2BC9D4}" type="presParOf" srcId="{0A97FBF7-53E3-43FE-B880-0DFBA124AB26}" destId="{76D33387-7C5D-4C80-A71A-C5504D4BF6AD}" srcOrd="2" destOrd="0" presId="urn:microsoft.com/office/officeart/2005/8/layout/hProcess9"/>
    <dgm:cxn modelId="{CCD03E13-6F81-406A-8B8C-AE020245C2BB}" type="presParOf" srcId="{0A97FBF7-53E3-43FE-B880-0DFBA124AB26}" destId="{1BD8E694-7C5F-4130-BDC5-63421518DD5F}" srcOrd="3" destOrd="0" presId="urn:microsoft.com/office/officeart/2005/8/layout/hProcess9"/>
    <dgm:cxn modelId="{CFC9F163-80B6-487D-A6F3-D3EB51EDF343}" type="presParOf" srcId="{0A97FBF7-53E3-43FE-B880-0DFBA124AB26}" destId="{FEA188A3-F558-4E4D-9E84-DE3EC28718F1}" srcOrd="4" destOrd="0" presId="urn:microsoft.com/office/officeart/2005/8/layout/hProcess9"/>
    <dgm:cxn modelId="{97280F0D-E2D2-43FE-A856-2E56C0BC33F5}" type="presParOf" srcId="{0A97FBF7-53E3-43FE-B880-0DFBA124AB26}" destId="{687FCCAE-1506-4F9A-A44A-2812B245A534}" srcOrd="5" destOrd="0" presId="urn:microsoft.com/office/officeart/2005/8/layout/hProcess9"/>
    <dgm:cxn modelId="{ED18243B-A3C0-476D-A40E-8DD7DDF9B292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chemeClr val="bg1"/>
              </a:solidFill>
            </a:rPr>
            <a:t>Realizar la evaluación</a:t>
          </a:r>
          <a:endParaRPr lang="en-US" dirty="0">
            <a:solidFill>
              <a:schemeClr val="bg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7BE0A0-64B7-46D7-86EE-BBAD5B9A8FD6}" type="presOf" srcId="{E635EF39-BADF-4F97-8FCB-F1AC4322E262}" destId="{84786CA4-2F90-465F-A52F-2A2C40F68BC3}" srcOrd="0" destOrd="0" presId="urn:microsoft.com/office/officeart/2005/8/layout/hProcess9"/>
    <dgm:cxn modelId="{81FB9F11-0DC4-4573-ABD8-A573BA20B475}" type="presOf" srcId="{605858FD-9EB9-44A1-A69D-A61617CA7E56}" destId="{76D33387-7C5D-4C80-A71A-C5504D4BF6AD}" srcOrd="0" destOrd="0" presId="urn:microsoft.com/office/officeart/2005/8/layout/hProcess9"/>
    <dgm:cxn modelId="{8FC38E99-E0FF-44D2-A0C8-83B02A85D5DD}" type="presOf" srcId="{FD10237D-E41E-45E2-A25C-3E8876D13B1B}" destId="{FEA188A3-F558-4E4D-9E84-DE3EC28718F1}" srcOrd="0" destOrd="0" presId="urn:microsoft.com/office/officeart/2005/8/layout/hProcess9"/>
    <dgm:cxn modelId="{756724E8-2EC2-4555-AC76-61B125CAF67E}" type="presOf" srcId="{CA8F2682-901C-4224-9194-23D0B569F810}" destId="{9FB3F6F5-665F-499B-8253-AC97C27F82D5}" srcOrd="0" destOrd="0" presId="urn:microsoft.com/office/officeart/2005/8/layout/hProcess9"/>
    <dgm:cxn modelId="{8A88F61A-7C87-4A40-94FD-7C1291842033}" type="presOf" srcId="{9B2A4DF1-3BAA-467C-AB01-548B683909AE}" destId="{FC8DBDA2-C6B4-43C0-A577-0452935729D6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136CB322-487A-4F05-922C-4B40EB6D14DF}" type="presParOf" srcId="{84786CA4-2F90-465F-A52F-2A2C40F68BC3}" destId="{9FAB4C39-6BAE-4117-9B3C-0A2BB1BD1582}" srcOrd="0" destOrd="0" presId="urn:microsoft.com/office/officeart/2005/8/layout/hProcess9"/>
    <dgm:cxn modelId="{EBE87FA0-816C-4FF1-BC3B-A1A8B1F218DF}" type="presParOf" srcId="{84786CA4-2F90-465F-A52F-2A2C40F68BC3}" destId="{0A97FBF7-53E3-43FE-B880-0DFBA124AB26}" srcOrd="1" destOrd="0" presId="urn:microsoft.com/office/officeart/2005/8/layout/hProcess9"/>
    <dgm:cxn modelId="{9BB5A5EA-CD8C-410C-AE04-303CFF6658DC}" type="presParOf" srcId="{0A97FBF7-53E3-43FE-B880-0DFBA124AB26}" destId="{FC8DBDA2-C6B4-43C0-A577-0452935729D6}" srcOrd="0" destOrd="0" presId="urn:microsoft.com/office/officeart/2005/8/layout/hProcess9"/>
    <dgm:cxn modelId="{689AE8F3-DE20-4BF7-9396-84D7D07A36D0}" type="presParOf" srcId="{0A97FBF7-53E3-43FE-B880-0DFBA124AB26}" destId="{154EDCAD-8B7C-43E9-A12C-C1F8648FDC2C}" srcOrd="1" destOrd="0" presId="urn:microsoft.com/office/officeart/2005/8/layout/hProcess9"/>
    <dgm:cxn modelId="{E4031649-5B0D-435B-8FAD-2311F5ADE725}" type="presParOf" srcId="{0A97FBF7-53E3-43FE-B880-0DFBA124AB26}" destId="{76D33387-7C5D-4C80-A71A-C5504D4BF6AD}" srcOrd="2" destOrd="0" presId="urn:microsoft.com/office/officeart/2005/8/layout/hProcess9"/>
    <dgm:cxn modelId="{453F0681-57E2-4245-BD6B-299E83339F4F}" type="presParOf" srcId="{0A97FBF7-53E3-43FE-B880-0DFBA124AB26}" destId="{1BD8E694-7C5F-4130-BDC5-63421518DD5F}" srcOrd="3" destOrd="0" presId="urn:microsoft.com/office/officeart/2005/8/layout/hProcess9"/>
    <dgm:cxn modelId="{AC6CEDAB-2BAA-45D1-9F80-843F04A91528}" type="presParOf" srcId="{0A97FBF7-53E3-43FE-B880-0DFBA124AB26}" destId="{FEA188A3-F558-4E4D-9E84-DE3EC28718F1}" srcOrd="4" destOrd="0" presId="urn:microsoft.com/office/officeart/2005/8/layout/hProcess9"/>
    <dgm:cxn modelId="{3758BF89-900F-4C4F-8BB6-DF5BA88E90ED}" type="presParOf" srcId="{0A97FBF7-53E3-43FE-B880-0DFBA124AB26}" destId="{687FCCAE-1506-4F9A-A44A-2812B245A534}" srcOrd="5" destOrd="0" presId="urn:microsoft.com/office/officeart/2005/8/layout/hProcess9"/>
    <dgm:cxn modelId="{17DEFBE2-00AE-40F0-82E9-C79E91FB7799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Realizar la evaluación</a:t>
          </a:r>
          <a:endParaRPr lang="en-US" dirty="0">
            <a:solidFill>
              <a:schemeClr val="tx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Presentar los resultados</a:t>
          </a:r>
          <a:endParaRPr lang="en-US" dirty="0">
            <a:solidFill>
              <a:sysClr val="windowText" lastClr="000000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3711EE-1283-4651-9FE2-B547116F2869}" type="presOf" srcId="{9B2A4DF1-3BAA-467C-AB01-548B683909AE}" destId="{FC8DBDA2-C6B4-43C0-A577-0452935729D6}" srcOrd="0" destOrd="0" presId="urn:microsoft.com/office/officeart/2005/8/layout/hProcess9"/>
    <dgm:cxn modelId="{36039C08-F5A6-478A-B8F6-4FEF859115D9}" type="presOf" srcId="{605858FD-9EB9-44A1-A69D-A61617CA7E56}" destId="{76D33387-7C5D-4C80-A71A-C5504D4BF6AD}" srcOrd="0" destOrd="0" presId="urn:microsoft.com/office/officeart/2005/8/layout/hProcess9"/>
    <dgm:cxn modelId="{1F6D82DB-EE0B-4B8A-939E-27BEEA7B6BC1}" type="presOf" srcId="{FD10237D-E41E-45E2-A25C-3E8876D13B1B}" destId="{FEA188A3-F558-4E4D-9E84-DE3EC28718F1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4768919C-5E48-41D9-8AEC-19BD6C9D4D47}" type="presOf" srcId="{E635EF39-BADF-4F97-8FCB-F1AC4322E262}" destId="{84786CA4-2F90-465F-A52F-2A2C40F68BC3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F9027D3A-6A25-4610-A4FF-FC66C287E076}" type="presOf" srcId="{CA8F2682-901C-4224-9194-23D0B569F810}" destId="{9FB3F6F5-665F-499B-8253-AC97C27F82D5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BF8CECDF-7689-4997-8C6E-0244C9F3F268}" type="presParOf" srcId="{84786CA4-2F90-465F-A52F-2A2C40F68BC3}" destId="{9FAB4C39-6BAE-4117-9B3C-0A2BB1BD1582}" srcOrd="0" destOrd="0" presId="urn:microsoft.com/office/officeart/2005/8/layout/hProcess9"/>
    <dgm:cxn modelId="{FB030807-F973-4AEF-94DE-B7CD03485085}" type="presParOf" srcId="{84786CA4-2F90-465F-A52F-2A2C40F68BC3}" destId="{0A97FBF7-53E3-43FE-B880-0DFBA124AB26}" srcOrd="1" destOrd="0" presId="urn:microsoft.com/office/officeart/2005/8/layout/hProcess9"/>
    <dgm:cxn modelId="{65F9C854-C08A-41ED-94D0-49220A62237C}" type="presParOf" srcId="{0A97FBF7-53E3-43FE-B880-0DFBA124AB26}" destId="{FC8DBDA2-C6B4-43C0-A577-0452935729D6}" srcOrd="0" destOrd="0" presId="urn:microsoft.com/office/officeart/2005/8/layout/hProcess9"/>
    <dgm:cxn modelId="{58B03D66-F867-40C6-B988-5669CA373592}" type="presParOf" srcId="{0A97FBF7-53E3-43FE-B880-0DFBA124AB26}" destId="{154EDCAD-8B7C-43E9-A12C-C1F8648FDC2C}" srcOrd="1" destOrd="0" presId="urn:microsoft.com/office/officeart/2005/8/layout/hProcess9"/>
    <dgm:cxn modelId="{7D804C64-36D1-421D-9AAA-28B74E01C6C5}" type="presParOf" srcId="{0A97FBF7-53E3-43FE-B880-0DFBA124AB26}" destId="{76D33387-7C5D-4C80-A71A-C5504D4BF6AD}" srcOrd="2" destOrd="0" presId="urn:microsoft.com/office/officeart/2005/8/layout/hProcess9"/>
    <dgm:cxn modelId="{4D5EF675-0FF3-4A36-82F2-401B92BEF169}" type="presParOf" srcId="{0A97FBF7-53E3-43FE-B880-0DFBA124AB26}" destId="{1BD8E694-7C5F-4130-BDC5-63421518DD5F}" srcOrd="3" destOrd="0" presId="urn:microsoft.com/office/officeart/2005/8/layout/hProcess9"/>
    <dgm:cxn modelId="{99BD1B84-5E0D-4D37-A094-DA04FB53A3E4}" type="presParOf" srcId="{0A97FBF7-53E3-43FE-B880-0DFBA124AB26}" destId="{FEA188A3-F558-4E4D-9E84-DE3EC28718F1}" srcOrd="4" destOrd="0" presId="urn:microsoft.com/office/officeart/2005/8/layout/hProcess9"/>
    <dgm:cxn modelId="{2C83C59D-F5AA-42DF-BD62-940EBAD1A81B}" type="presParOf" srcId="{0A97FBF7-53E3-43FE-B880-0DFBA124AB26}" destId="{687FCCAE-1506-4F9A-A44A-2812B245A534}" srcOrd="5" destOrd="0" presId="urn:microsoft.com/office/officeart/2005/8/layout/hProcess9"/>
    <dgm:cxn modelId="{6C6BCC44-A3F0-47DB-A4C6-7156111356DE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Realizar la evaluación</a:t>
          </a:r>
          <a:endParaRPr lang="en-US" dirty="0">
            <a:solidFill>
              <a:schemeClr val="tx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Presentar los resultados</a:t>
          </a:r>
          <a:endParaRPr lang="en-US" dirty="0">
            <a:solidFill>
              <a:sysClr val="windowText" lastClr="000000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8ACC69-6BD0-4126-A4C8-C481864D91D9}" type="presOf" srcId="{FD10237D-E41E-45E2-A25C-3E8876D13B1B}" destId="{FEA188A3-F558-4E4D-9E84-DE3EC28718F1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35F740DA-DD44-4B38-B8E1-FA12CADC8F70}" type="presOf" srcId="{9B2A4DF1-3BAA-467C-AB01-548B683909AE}" destId="{FC8DBDA2-C6B4-43C0-A577-0452935729D6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0940CD20-2205-4783-9854-BC44117807AE}" type="presOf" srcId="{E635EF39-BADF-4F97-8FCB-F1AC4322E262}" destId="{84786CA4-2F90-465F-A52F-2A2C40F68BC3}" srcOrd="0" destOrd="0" presId="urn:microsoft.com/office/officeart/2005/8/layout/hProcess9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D509E36C-65F3-4CFD-BA94-796E612CF267}" type="presOf" srcId="{CA8F2682-901C-4224-9194-23D0B569F810}" destId="{9FB3F6F5-665F-499B-8253-AC97C27F82D5}" srcOrd="0" destOrd="0" presId="urn:microsoft.com/office/officeart/2005/8/layout/hProcess9"/>
    <dgm:cxn modelId="{B9EB8704-7237-4165-8CB0-D3F5BE4673D7}" type="presOf" srcId="{605858FD-9EB9-44A1-A69D-A61617CA7E56}" destId="{76D33387-7C5D-4C80-A71A-C5504D4BF6AD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DDB087C1-6FEE-4B98-98E8-DFCC845F299D}" type="presParOf" srcId="{84786CA4-2F90-465F-A52F-2A2C40F68BC3}" destId="{9FAB4C39-6BAE-4117-9B3C-0A2BB1BD1582}" srcOrd="0" destOrd="0" presId="urn:microsoft.com/office/officeart/2005/8/layout/hProcess9"/>
    <dgm:cxn modelId="{5695C6FC-70BE-4B06-BD28-DDCA8C8A40A3}" type="presParOf" srcId="{84786CA4-2F90-465F-A52F-2A2C40F68BC3}" destId="{0A97FBF7-53E3-43FE-B880-0DFBA124AB26}" srcOrd="1" destOrd="0" presId="urn:microsoft.com/office/officeart/2005/8/layout/hProcess9"/>
    <dgm:cxn modelId="{BF21522D-2741-496C-9178-A57CD721BED9}" type="presParOf" srcId="{0A97FBF7-53E3-43FE-B880-0DFBA124AB26}" destId="{FC8DBDA2-C6B4-43C0-A577-0452935729D6}" srcOrd="0" destOrd="0" presId="urn:microsoft.com/office/officeart/2005/8/layout/hProcess9"/>
    <dgm:cxn modelId="{AA700AD4-4F8D-48AD-9F25-FE0B56A47785}" type="presParOf" srcId="{0A97FBF7-53E3-43FE-B880-0DFBA124AB26}" destId="{154EDCAD-8B7C-43E9-A12C-C1F8648FDC2C}" srcOrd="1" destOrd="0" presId="urn:microsoft.com/office/officeart/2005/8/layout/hProcess9"/>
    <dgm:cxn modelId="{E7E3A8B5-0B6D-418D-9DA1-5BCE8332E880}" type="presParOf" srcId="{0A97FBF7-53E3-43FE-B880-0DFBA124AB26}" destId="{76D33387-7C5D-4C80-A71A-C5504D4BF6AD}" srcOrd="2" destOrd="0" presId="urn:microsoft.com/office/officeart/2005/8/layout/hProcess9"/>
    <dgm:cxn modelId="{EA279F60-67B5-4A96-8D03-4B99D9F5D410}" type="presParOf" srcId="{0A97FBF7-53E3-43FE-B880-0DFBA124AB26}" destId="{1BD8E694-7C5F-4130-BDC5-63421518DD5F}" srcOrd="3" destOrd="0" presId="urn:microsoft.com/office/officeart/2005/8/layout/hProcess9"/>
    <dgm:cxn modelId="{631F69DB-F575-4D83-8EC4-7A50DA11C0E4}" type="presParOf" srcId="{0A97FBF7-53E3-43FE-B880-0DFBA124AB26}" destId="{FEA188A3-F558-4E4D-9E84-DE3EC28718F1}" srcOrd="4" destOrd="0" presId="urn:microsoft.com/office/officeart/2005/8/layout/hProcess9"/>
    <dgm:cxn modelId="{DDA6A3AF-1644-454B-ABC9-6681274D42C6}" type="presParOf" srcId="{0A97FBF7-53E3-43FE-B880-0DFBA124AB26}" destId="{687FCCAE-1506-4F9A-A44A-2812B245A534}" srcOrd="5" destOrd="0" presId="urn:microsoft.com/office/officeart/2005/8/layout/hProcess9"/>
    <dgm:cxn modelId="{5CB4A90D-45A7-4C7F-B373-295F1214A705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Realizar la evaluación</a:t>
          </a:r>
          <a:endParaRPr lang="en-US" dirty="0">
            <a:solidFill>
              <a:schemeClr val="tx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Presentar los resultados</a:t>
          </a:r>
          <a:endParaRPr lang="en-US" dirty="0">
            <a:solidFill>
              <a:sysClr val="windowText" lastClr="000000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404728-82CA-45C1-A2BF-E2246DA1A424}" type="presOf" srcId="{605858FD-9EB9-44A1-A69D-A61617CA7E56}" destId="{76D33387-7C5D-4C80-A71A-C5504D4BF6AD}" srcOrd="0" destOrd="0" presId="urn:microsoft.com/office/officeart/2005/8/layout/hProcess9"/>
    <dgm:cxn modelId="{F659E90A-61F2-46A0-954D-BF80DB64E1BE}" type="presOf" srcId="{E635EF39-BADF-4F97-8FCB-F1AC4322E262}" destId="{84786CA4-2F90-465F-A52F-2A2C40F68BC3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8F9E6BB8-BC43-4D71-9075-DA803F0724A2}" type="presOf" srcId="{CA8F2682-901C-4224-9194-23D0B569F810}" destId="{9FB3F6F5-665F-499B-8253-AC97C27F82D5}" srcOrd="0" destOrd="0" presId="urn:microsoft.com/office/officeart/2005/8/layout/hProcess9"/>
    <dgm:cxn modelId="{08E1143D-9101-4404-BD22-851A116903B0}" type="presOf" srcId="{9B2A4DF1-3BAA-467C-AB01-548B683909AE}" destId="{FC8DBDA2-C6B4-43C0-A577-0452935729D6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345EEBAA-584E-47ED-A5A9-98E0273AEC59}" type="presOf" srcId="{FD10237D-E41E-45E2-A25C-3E8876D13B1B}" destId="{FEA188A3-F558-4E4D-9E84-DE3EC28718F1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292890EE-4EFA-4279-97F5-C144D53F3549}" type="presParOf" srcId="{84786CA4-2F90-465F-A52F-2A2C40F68BC3}" destId="{9FAB4C39-6BAE-4117-9B3C-0A2BB1BD1582}" srcOrd="0" destOrd="0" presId="urn:microsoft.com/office/officeart/2005/8/layout/hProcess9"/>
    <dgm:cxn modelId="{DED544FB-C7E1-44B7-94B6-7B199E17643C}" type="presParOf" srcId="{84786CA4-2F90-465F-A52F-2A2C40F68BC3}" destId="{0A97FBF7-53E3-43FE-B880-0DFBA124AB26}" srcOrd="1" destOrd="0" presId="urn:microsoft.com/office/officeart/2005/8/layout/hProcess9"/>
    <dgm:cxn modelId="{100A7978-8AD6-4E04-B82D-77B1DE7D94DE}" type="presParOf" srcId="{0A97FBF7-53E3-43FE-B880-0DFBA124AB26}" destId="{FC8DBDA2-C6B4-43C0-A577-0452935729D6}" srcOrd="0" destOrd="0" presId="urn:microsoft.com/office/officeart/2005/8/layout/hProcess9"/>
    <dgm:cxn modelId="{05892C2D-7D46-43EC-BC46-ABCDB944BBBB}" type="presParOf" srcId="{0A97FBF7-53E3-43FE-B880-0DFBA124AB26}" destId="{154EDCAD-8B7C-43E9-A12C-C1F8648FDC2C}" srcOrd="1" destOrd="0" presId="urn:microsoft.com/office/officeart/2005/8/layout/hProcess9"/>
    <dgm:cxn modelId="{86D6FB17-D2AD-42DF-A078-BEDA4DF31DF7}" type="presParOf" srcId="{0A97FBF7-53E3-43FE-B880-0DFBA124AB26}" destId="{76D33387-7C5D-4C80-A71A-C5504D4BF6AD}" srcOrd="2" destOrd="0" presId="urn:microsoft.com/office/officeart/2005/8/layout/hProcess9"/>
    <dgm:cxn modelId="{AE1DACCA-75F0-4B0A-B5CF-921D65A2E539}" type="presParOf" srcId="{0A97FBF7-53E3-43FE-B880-0DFBA124AB26}" destId="{1BD8E694-7C5F-4130-BDC5-63421518DD5F}" srcOrd="3" destOrd="0" presId="urn:microsoft.com/office/officeart/2005/8/layout/hProcess9"/>
    <dgm:cxn modelId="{8341D176-0A9E-4EC7-A4BE-342432CD4AEA}" type="presParOf" srcId="{0A97FBF7-53E3-43FE-B880-0DFBA124AB26}" destId="{FEA188A3-F558-4E4D-9E84-DE3EC28718F1}" srcOrd="4" destOrd="0" presId="urn:microsoft.com/office/officeart/2005/8/layout/hProcess9"/>
    <dgm:cxn modelId="{95A258C1-7F3E-4632-871E-4EF345A6A3B5}" type="presParOf" srcId="{0A97FBF7-53E3-43FE-B880-0DFBA124AB26}" destId="{687FCCAE-1506-4F9A-A44A-2812B245A534}" srcOrd="5" destOrd="0" presId="urn:microsoft.com/office/officeart/2005/8/layout/hProcess9"/>
    <dgm:cxn modelId="{47C7613B-AFF4-46EF-8E15-23077EFD9873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Planificar la evaluación</a:t>
          </a:r>
          <a:endParaRPr lang="en-US" dirty="0">
            <a:solidFill>
              <a:sysClr val="windowText" lastClr="000000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Realizar la evaluación</a:t>
          </a:r>
          <a:endParaRPr lang="en-US" dirty="0">
            <a:solidFill>
              <a:schemeClr val="tx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8824" custLinFactNeighborY="-6593"/>
      <dgm:spPr/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BD911F-2CDD-42A3-A884-3343A18B5F0F}" type="presOf" srcId="{E635EF39-BADF-4F97-8FCB-F1AC4322E262}" destId="{84786CA4-2F90-465F-A52F-2A2C40F68BC3}" srcOrd="0" destOrd="0" presId="urn:microsoft.com/office/officeart/2005/8/layout/hProcess9"/>
    <dgm:cxn modelId="{580E837B-81EF-4297-96EB-C11C1F7789E1}" type="presOf" srcId="{9B2A4DF1-3BAA-467C-AB01-548B683909AE}" destId="{FC8DBDA2-C6B4-43C0-A577-0452935729D6}" srcOrd="0" destOrd="0" presId="urn:microsoft.com/office/officeart/2005/8/layout/hProcess9"/>
    <dgm:cxn modelId="{6AE51EF0-75AC-44AC-A29F-189091EB820D}" type="presOf" srcId="{CA8F2682-901C-4224-9194-23D0B569F810}" destId="{9FB3F6F5-665F-499B-8253-AC97C27F82D5}" srcOrd="0" destOrd="0" presId="urn:microsoft.com/office/officeart/2005/8/layout/hProcess9"/>
    <dgm:cxn modelId="{FA8E0487-781D-4B71-A049-6A377AA1001E}" type="presOf" srcId="{FD10237D-E41E-45E2-A25C-3E8876D13B1B}" destId="{FEA188A3-F558-4E4D-9E84-DE3EC28718F1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05E0F409-E1FE-429B-A494-21CCBC11A0E0}" type="presOf" srcId="{605858FD-9EB9-44A1-A69D-A61617CA7E56}" destId="{76D33387-7C5D-4C80-A71A-C5504D4BF6AD}" srcOrd="0" destOrd="0" presId="urn:microsoft.com/office/officeart/2005/8/layout/hProcess9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6D4A7CB8-5124-417E-90AA-E824F2D904F2}" type="presParOf" srcId="{84786CA4-2F90-465F-A52F-2A2C40F68BC3}" destId="{9FAB4C39-6BAE-4117-9B3C-0A2BB1BD1582}" srcOrd="0" destOrd="0" presId="urn:microsoft.com/office/officeart/2005/8/layout/hProcess9"/>
    <dgm:cxn modelId="{ADE0EDBE-9A42-43A9-BBEE-E33C789D2928}" type="presParOf" srcId="{84786CA4-2F90-465F-A52F-2A2C40F68BC3}" destId="{0A97FBF7-53E3-43FE-B880-0DFBA124AB26}" srcOrd="1" destOrd="0" presId="urn:microsoft.com/office/officeart/2005/8/layout/hProcess9"/>
    <dgm:cxn modelId="{1D99C0F9-91CA-4935-9CD2-CD1A5FA225FF}" type="presParOf" srcId="{0A97FBF7-53E3-43FE-B880-0DFBA124AB26}" destId="{FC8DBDA2-C6B4-43C0-A577-0452935729D6}" srcOrd="0" destOrd="0" presId="urn:microsoft.com/office/officeart/2005/8/layout/hProcess9"/>
    <dgm:cxn modelId="{2BD5A17A-C90F-4B1D-8E43-0E56813119BD}" type="presParOf" srcId="{0A97FBF7-53E3-43FE-B880-0DFBA124AB26}" destId="{154EDCAD-8B7C-43E9-A12C-C1F8648FDC2C}" srcOrd="1" destOrd="0" presId="urn:microsoft.com/office/officeart/2005/8/layout/hProcess9"/>
    <dgm:cxn modelId="{FFC86855-681E-4A66-8185-FD0C0095A4C0}" type="presParOf" srcId="{0A97FBF7-53E3-43FE-B880-0DFBA124AB26}" destId="{76D33387-7C5D-4C80-A71A-C5504D4BF6AD}" srcOrd="2" destOrd="0" presId="urn:microsoft.com/office/officeart/2005/8/layout/hProcess9"/>
    <dgm:cxn modelId="{071A87B9-E0C5-4A84-B993-B581601BD07C}" type="presParOf" srcId="{0A97FBF7-53E3-43FE-B880-0DFBA124AB26}" destId="{1BD8E694-7C5F-4130-BDC5-63421518DD5F}" srcOrd="3" destOrd="0" presId="urn:microsoft.com/office/officeart/2005/8/layout/hProcess9"/>
    <dgm:cxn modelId="{A3D545FF-11F6-4E25-9066-F654D546091D}" type="presParOf" srcId="{0A97FBF7-53E3-43FE-B880-0DFBA124AB26}" destId="{FEA188A3-F558-4E4D-9E84-DE3EC28718F1}" srcOrd="4" destOrd="0" presId="urn:microsoft.com/office/officeart/2005/8/layout/hProcess9"/>
    <dgm:cxn modelId="{0EC22AC9-FCDE-4D02-A07D-A334C6B389DF}" type="presParOf" srcId="{0A97FBF7-53E3-43FE-B880-0DFBA124AB26}" destId="{687FCCAE-1506-4F9A-A44A-2812B245A534}" srcOrd="5" destOrd="0" presId="urn:microsoft.com/office/officeart/2005/8/layout/hProcess9"/>
    <dgm:cxn modelId="{2758AAD4-18B6-420A-A919-A7278865B968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Planificar la evaluación</a:t>
          </a:r>
          <a:endParaRPr lang="en-US" dirty="0">
            <a:solidFill>
              <a:sysClr val="windowText" lastClr="000000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Realizar la evaluación</a:t>
          </a:r>
          <a:endParaRPr lang="en-US" dirty="0">
            <a:solidFill>
              <a:schemeClr val="tx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Preparar la evaluación</a:t>
          </a:r>
          <a:endParaRPr lang="en-US" dirty="0">
            <a:solidFill>
              <a:schemeClr val="tx1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8824" custLinFactNeighborY="-6593"/>
      <dgm:spPr/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A4DEE8-D9FF-4F11-B430-FEC4A15436F6}" type="presOf" srcId="{605858FD-9EB9-44A1-A69D-A61617CA7E56}" destId="{76D33387-7C5D-4C80-A71A-C5504D4BF6AD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5FA6794B-F3FF-4028-8314-D0DBB563007E}" type="presOf" srcId="{E635EF39-BADF-4F97-8FCB-F1AC4322E262}" destId="{84786CA4-2F90-465F-A52F-2A2C40F68BC3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1A58AD1C-4733-4187-BB68-52617B0119F9}" type="presOf" srcId="{CA8F2682-901C-4224-9194-23D0B569F810}" destId="{9FB3F6F5-665F-499B-8253-AC97C27F82D5}" srcOrd="0" destOrd="0" presId="urn:microsoft.com/office/officeart/2005/8/layout/hProcess9"/>
    <dgm:cxn modelId="{CD270F2B-1773-41A4-B593-261DFCFDCB99}" type="presOf" srcId="{FD10237D-E41E-45E2-A25C-3E8876D13B1B}" destId="{FEA188A3-F558-4E4D-9E84-DE3EC28718F1}" srcOrd="0" destOrd="0" presId="urn:microsoft.com/office/officeart/2005/8/layout/hProcess9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0D5D8378-DD36-4E3C-8AF3-9A0340678F37}" type="presOf" srcId="{9B2A4DF1-3BAA-467C-AB01-548B683909AE}" destId="{FC8DBDA2-C6B4-43C0-A577-0452935729D6}" srcOrd="0" destOrd="0" presId="urn:microsoft.com/office/officeart/2005/8/layout/hProcess9"/>
    <dgm:cxn modelId="{E66B7DC5-0AE0-44E2-A8E9-E126A9567220}" type="presParOf" srcId="{84786CA4-2F90-465F-A52F-2A2C40F68BC3}" destId="{9FAB4C39-6BAE-4117-9B3C-0A2BB1BD1582}" srcOrd="0" destOrd="0" presId="urn:microsoft.com/office/officeart/2005/8/layout/hProcess9"/>
    <dgm:cxn modelId="{A2F1835D-830A-465D-B04D-72F44384AE74}" type="presParOf" srcId="{84786CA4-2F90-465F-A52F-2A2C40F68BC3}" destId="{0A97FBF7-53E3-43FE-B880-0DFBA124AB26}" srcOrd="1" destOrd="0" presId="urn:microsoft.com/office/officeart/2005/8/layout/hProcess9"/>
    <dgm:cxn modelId="{8A462096-48F5-450D-A8EB-D6DE8CD197AF}" type="presParOf" srcId="{0A97FBF7-53E3-43FE-B880-0DFBA124AB26}" destId="{FC8DBDA2-C6B4-43C0-A577-0452935729D6}" srcOrd="0" destOrd="0" presId="urn:microsoft.com/office/officeart/2005/8/layout/hProcess9"/>
    <dgm:cxn modelId="{EFC9476F-EA7C-4E00-A7F8-E62E9EEDEF56}" type="presParOf" srcId="{0A97FBF7-53E3-43FE-B880-0DFBA124AB26}" destId="{154EDCAD-8B7C-43E9-A12C-C1F8648FDC2C}" srcOrd="1" destOrd="0" presId="urn:microsoft.com/office/officeart/2005/8/layout/hProcess9"/>
    <dgm:cxn modelId="{EAEE7ED9-DE7E-4B74-AEF6-95A7E7A0A35C}" type="presParOf" srcId="{0A97FBF7-53E3-43FE-B880-0DFBA124AB26}" destId="{76D33387-7C5D-4C80-A71A-C5504D4BF6AD}" srcOrd="2" destOrd="0" presId="urn:microsoft.com/office/officeart/2005/8/layout/hProcess9"/>
    <dgm:cxn modelId="{4D33F62D-39FB-4F22-B8F1-94A5DF30CE7A}" type="presParOf" srcId="{0A97FBF7-53E3-43FE-B880-0DFBA124AB26}" destId="{1BD8E694-7C5F-4130-BDC5-63421518DD5F}" srcOrd="3" destOrd="0" presId="urn:microsoft.com/office/officeart/2005/8/layout/hProcess9"/>
    <dgm:cxn modelId="{0A28CCB4-27F1-4F7D-BE24-92AD3D92CF1E}" type="presParOf" srcId="{0A97FBF7-53E3-43FE-B880-0DFBA124AB26}" destId="{FEA188A3-F558-4E4D-9E84-DE3EC28718F1}" srcOrd="4" destOrd="0" presId="urn:microsoft.com/office/officeart/2005/8/layout/hProcess9"/>
    <dgm:cxn modelId="{4C3E15AA-B307-4DFB-A988-AA9D1C930B85}" type="presParOf" srcId="{0A97FBF7-53E3-43FE-B880-0DFBA124AB26}" destId="{687FCCAE-1506-4F9A-A44A-2812B245A534}" srcOrd="5" destOrd="0" presId="urn:microsoft.com/office/officeart/2005/8/layout/hProcess9"/>
    <dgm:cxn modelId="{76CC8A28-3081-464F-BD1D-E4EFDFACA029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Realizar la evaluación</a:t>
          </a:r>
          <a:endParaRPr lang="en-US" dirty="0">
            <a:solidFill>
              <a:schemeClr val="tx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Preparar la evaluación</a:t>
          </a:r>
          <a:endParaRPr lang="en-US" dirty="0">
            <a:solidFill>
              <a:sysClr val="windowText" lastClr="000000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913C4-DEE6-4730-BA0E-E2F18580400C}" type="presOf" srcId="{9B2A4DF1-3BAA-467C-AB01-548B683909AE}" destId="{FC8DBDA2-C6B4-43C0-A577-0452935729D6}" srcOrd="0" destOrd="0" presId="urn:microsoft.com/office/officeart/2005/8/layout/hProcess9"/>
    <dgm:cxn modelId="{DEF02E84-3475-4F4B-9BAC-F9D218648A6C}" type="presOf" srcId="{FD10237D-E41E-45E2-A25C-3E8876D13B1B}" destId="{FEA188A3-F558-4E4D-9E84-DE3EC28718F1}" srcOrd="0" destOrd="0" presId="urn:microsoft.com/office/officeart/2005/8/layout/hProcess9"/>
    <dgm:cxn modelId="{0894BA57-46D2-48F2-AB19-ACDCAEE811A4}" type="presOf" srcId="{605858FD-9EB9-44A1-A69D-A61617CA7E56}" destId="{76D33387-7C5D-4C80-A71A-C5504D4BF6AD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2F61699E-20D3-45F3-B744-5A88CEBAE8A2}" type="presOf" srcId="{CA8F2682-901C-4224-9194-23D0B569F810}" destId="{9FB3F6F5-665F-499B-8253-AC97C27F82D5}" srcOrd="0" destOrd="0" presId="urn:microsoft.com/office/officeart/2005/8/layout/hProcess9"/>
    <dgm:cxn modelId="{2BC20BE3-6CA6-4926-8D5B-6B2BA909D90F}" type="presOf" srcId="{E635EF39-BADF-4F97-8FCB-F1AC4322E262}" destId="{84786CA4-2F90-465F-A52F-2A2C40F68BC3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1139A7EE-FD3C-465C-B2B0-F239479C834B}" type="presParOf" srcId="{84786CA4-2F90-465F-A52F-2A2C40F68BC3}" destId="{9FAB4C39-6BAE-4117-9B3C-0A2BB1BD1582}" srcOrd="0" destOrd="0" presId="urn:microsoft.com/office/officeart/2005/8/layout/hProcess9"/>
    <dgm:cxn modelId="{0F43EB0B-37A8-45BB-81EC-845DAB2D8304}" type="presParOf" srcId="{84786CA4-2F90-465F-A52F-2A2C40F68BC3}" destId="{0A97FBF7-53E3-43FE-B880-0DFBA124AB26}" srcOrd="1" destOrd="0" presId="urn:microsoft.com/office/officeart/2005/8/layout/hProcess9"/>
    <dgm:cxn modelId="{B3544441-064B-4A87-BC76-B886F0A872B8}" type="presParOf" srcId="{0A97FBF7-53E3-43FE-B880-0DFBA124AB26}" destId="{FC8DBDA2-C6B4-43C0-A577-0452935729D6}" srcOrd="0" destOrd="0" presId="urn:microsoft.com/office/officeart/2005/8/layout/hProcess9"/>
    <dgm:cxn modelId="{B42E549F-0D54-45D1-B3CA-0787B0E38589}" type="presParOf" srcId="{0A97FBF7-53E3-43FE-B880-0DFBA124AB26}" destId="{154EDCAD-8B7C-43E9-A12C-C1F8648FDC2C}" srcOrd="1" destOrd="0" presId="urn:microsoft.com/office/officeart/2005/8/layout/hProcess9"/>
    <dgm:cxn modelId="{AA4184F0-C94D-4142-85C2-C820BC1A47FA}" type="presParOf" srcId="{0A97FBF7-53E3-43FE-B880-0DFBA124AB26}" destId="{76D33387-7C5D-4C80-A71A-C5504D4BF6AD}" srcOrd="2" destOrd="0" presId="urn:microsoft.com/office/officeart/2005/8/layout/hProcess9"/>
    <dgm:cxn modelId="{2425E31C-7B49-4B3A-B28E-299219C462BE}" type="presParOf" srcId="{0A97FBF7-53E3-43FE-B880-0DFBA124AB26}" destId="{1BD8E694-7C5F-4130-BDC5-63421518DD5F}" srcOrd="3" destOrd="0" presId="urn:microsoft.com/office/officeart/2005/8/layout/hProcess9"/>
    <dgm:cxn modelId="{DF8B2874-18AB-443D-9612-EFF2809FD7E9}" type="presParOf" srcId="{0A97FBF7-53E3-43FE-B880-0DFBA124AB26}" destId="{FEA188A3-F558-4E4D-9E84-DE3EC28718F1}" srcOrd="4" destOrd="0" presId="urn:microsoft.com/office/officeart/2005/8/layout/hProcess9"/>
    <dgm:cxn modelId="{6E7CF28E-F85B-4D0A-AD9B-8F3CC645090D}" type="presParOf" srcId="{0A97FBF7-53E3-43FE-B880-0DFBA124AB26}" destId="{687FCCAE-1506-4F9A-A44A-2812B245A534}" srcOrd="5" destOrd="0" presId="urn:microsoft.com/office/officeart/2005/8/layout/hProcess9"/>
    <dgm:cxn modelId="{DA9AC950-9FF2-41BF-97C6-5BDE00CE0BD5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Realizar la evaluación</a:t>
          </a:r>
          <a:endParaRPr lang="en-US" dirty="0">
            <a:solidFill>
              <a:schemeClr val="tx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Preparar la evaluación</a:t>
          </a:r>
          <a:endParaRPr lang="en-US" dirty="0">
            <a:solidFill>
              <a:sysClr val="windowText" lastClr="000000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B18CAF-6670-46CB-BB96-A481E7029A36}" type="presOf" srcId="{FD10237D-E41E-45E2-A25C-3E8876D13B1B}" destId="{FEA188A3-F558-4E4D-9E84-DE3EC28718F1}" srcOrd="0" destOrd="0" presId="urn:microsoft.com/office/officeart/2005/8/layout/hProcess9"/>
    <dgm:cxn modelId="{282B3B9F-A549-434C-9E2E-F90AAF51A452}" type="presOf" srcId="{E635EF39-BADF-4F97-8FCB-F1AC4322E262}" destId="{84786CA4-2F90-465F-A52F-2A2C40F68BC3}" srcOrd="0" destOrd="0" presId="urn:microsoft.com/office/officeart/2005/8/layout/hProcess9"/>
    <dgm:cxn modelId="{78A0B0FD-9D08-4C65-B810-4780644328FA}" type="presOf" srcId="{605858FD-9EB9-44A1-A69D-A61617CA7E56}" destId="{76D33387-7C5D-4C80-A71A-C5504D4BF6AD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165F1711-8663-4E52-B070-70D8E8AEF4E8}" type="presOf" srcId="{9B2A4DF1-3BAA-467C-AB01-548B683909AE}" destId="{FC8DBDA2-C6B4-43C0-A577-0452935729D6}" srcOrd="0" destOrd="0" presId="urn:microsoft.com/office/officeart/2005/8/layout/hProcess9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EFEA926D-1360-4E06-AAFF-D585B3ED97D2}" type="presOf" srcId="{CA8F2682-901C-4224-9194-23D0B569F810}" destId="{9FB3F6F5-665F-499B-8253-AC97C27F82D5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A2F5A091-EBC6-442A-922E-878FD929F628}" type="presParOf" srcId="{84786CA4-2F90-465F-A52F-2A2C40F68BC3}" destId="{9FAB4C39-6BAE-4117-9B3C-0A2BB1BD1582}" srcOrd="0" destOrd="0" presId="urn:microsoft.com/office/officeart/2005/8/layout/hProcess9"/>
    <dgm:cxn modelId="{919B666A-3408-4564-8DE8-BAA3185A3FDD}" type="presParOf" srcId="{84786CA4-2F90-465F-A52F-2A2C40F68BC3}" destId="{0A97FBF7-53E3-43FE-B880-0DFBA124AB26}" srcOrd="1" destOrd="0" presId="urn:microsoft.com/office/officeart/2005/8/layout/hProcess9"/>
    <dgm:cxn modelId="{E2D2D66A-A084-49E2-BB35-6D21CC69A7AC}" type="presParOf" srcId="{0A97FBF7-53E3-43FE-B880-0DFBA124AB26}" destId="{FC8DBDA2-C6B4-43C0-A577-0452935729D6}" srcOrd="0" destOrd="0" presId="urn:microsoft.com/office/officeart/2005/8/layout/hProcess9"/>
    <dgm:cxn modelId="{6AB70CC5-27BF-44A6-8A0F-E33A9B9F0546}" type="presParOf" srcId="{0A97FBF7-53E3-43FE-B880-0DFBA124AB26}" destId="{154EDCAD-8B7C-43E9-A12C-C1F8648FDC2C}" srcOrd="1" destOrd="0" presId="urn:microsoft.com/office/officeart/2005/8/layout/hProcess9"/>
    <dgm:cxn modelId="{E64AC4E0-0EA4-46E6-B0AD-B2EFCB08158D}" type="presParOf" srcId="{0A97FBF7-53E3-43FE-B880-0DFBA124AB26}" destId="{76D33387-7C5D-4C80-A71A-C5504D4BF6AD}" srcOrd="2" destOrd="0" presId="urn:microsoft.com/office/officeart/2005/8/layout/hProcess9"/>
    <dgm:cxn modelId="{B616711A-1E35-4893-A1B3-DF00E28680AB}" type="presParOf" srcId="{0A97FBF7-53E3-43FE-B880-0DFBA124AB26}" destId="{1BD8E694-7C5F-4130-BDC5-63421518DD5F}" srcOrd="3" destOrd="0" presId="urn:microsoft.com/office/officeart/2005/8/layout/hProcess9"/>
    <dgm:cxn modelId="{43571A6F-A13B-4F29-947F-2B701566E2E6}" type="presParOf" srcId="{0A97FBF7-53E3-43FE-B880-0DFBA124AB26}" destId="{FEA188A3-F558-4E4D-9E84-DE3EC28718F1}" srcOrd="4" destOrd="0" presId="urn:microsoft.com/office/officeart/2005/8/layout/hProcess9"/>
    <dgm:cxn modelId="{A6C319C9-7865-41E2-B252-9E27769B60E5}" type="presParOf" srcId="{0A97FBF7-53E3-43FE-B880-0DFBA124AB26}" destId="{687FCCAE-1506-4F9A-A44A-2812B245A534}" srcOrd="5" destOrd="0" presId="urn:microsoft.com/office/officeart/2005/8/layout/hProcess9"/>
    <dgm:cxn modelId="{9717B725-7565-41A5-A5D5-04C7C38AA5D7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Realizar la evaluación</a:t>
          </a:r>
          <a:endParaRPr lang="en-US" dirty="0">
            <a:solidFill>
              <a:schemeClr val="tx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Preparar la evaluación</a:t>
          </a:r>
          <a:endParaRPr lang="en-US" dirty="0">
            <a:solidFill>
              <a:sysClr val="windowText" lastClr="000000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D012C6-FBE4-4807-B947-B9D2BCB3DDAD}" type="presOf" srcId="{CA8F2682-901C-4224-9194-23D0B569F810}" destId="{9FB3F6F5-665F-499B-8253-AC97C27F82D5}" srcOrd="0" destOrd="0" presId="urn:microsoft.com/office/officeart/2005/8/layout/hProcess9"/>
    <dgm:cxn modelId="{03AEBF3B-3482-43CB-8AB1-DBC756E4C84B}" type="presOf" srcId="{605858FD-9EB9-44A1-A69D-A61617CA7E56}" destId="{76D33387-7C5D-4C80-A71A-C5504D4BF6AD}" srcOrd="0" destOrd="0" presId="urn:microsoft.com/office/officeart/2005/8/layout/hProcess9"/>
    <dgm:cxn modelId="{94E8AF86-5796-45E4-B607-98E514F4DEAF}" type="presOf" srcId="{E635EF39-BADF-4F97-8FCB-F1AC4322E262}" destId="{84786CA4-2F90-465F-A52F-2A2C40F68BC3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C3CC4DA0-378F-4CA2-945D-358A97601AE6}" type="presOf" srcId="{FD10237D-E41E-45E2-A25C-3E8876D13B1B}" destId="{FEA188A3-F558-4E4D-9E84-DE3EC28718F1}" srcOrd="0" destOrd="0" presId="urn:microsoft.com/office/officeart/2005/8/layout/hProcess9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19F3DBFB-82E1-4F5D-99A4-323F592F1A89}" type="presOf" srcId="{9B2A4DF1-3BAA-467C-AB01-548B683909AE}" destId="{FC8DBDA2-C6B4-43C0-A577-0452935729D6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2EF2C357-042B-4F7B-B304-C0137FB772CD}" type="presParOf" srcId="{84786CA4-2F90-465F-A52F-2A2C40F68BC3}" destId="{9FAB4C39-6BAE-4117-9B3C-0A2BB1BD1582}" srcOrd="0" destOrd="0" presId="urn:microsoft.com/office/officeart/2005/8/layout/hProcess9"/>
    <dgm:cxn modelId="{2CCAB064-26C2-4DE3-9835-A9C9DFEA5557}" type="presParOf" srcId="{84786CA4-2F90-465F-A52F-2A2C40F68BC3}" destId="{0A97FBF7-53E3-43FE-B880-0DFBA124AB26}" srcOrd="1" destOrd="0" presId="urn:microsoft.com/office/officeart/2005/8/layout/hProcess9"/>
    <dgm:cxn modelId="{BA9A9B79-328D-42B3-AAAE-8C5720A45FCD}" type="presParOf" srcId="{0A97FBF7-53E3-43FE-B880-0DFBA124AB26}" destId="{FC8DBDA2-C6B4-43C0-A577-0452935729D6}" srcOrd="0" destOrd="0" presId="urn:microsoft.com/office/officeart/2005/8/layout/hProcess9"/>
    <dgm:cxn modelId="{D8C5784A-00A4-4707-B194-A81BE6C64EC7}" type="presParOf" srcId="{0A97FBF7-53E3-43FE-B880-0DFBA124AB26}" destId="{154EDCAD-8B7C-43E9-A12C-C1F8648FDC2C}" srcOrd="1" destOrd="0" presId="urn:microsoft.com/office/officeart/2005/8/layout/hProcess9"/>
    <dgm:cxn modelId="{992B215E-814B-4A71-9BAD-638C6A283EA9}" type="presParOf" srcId="{0A97FBF7-53E3-43FE-B880-0DFBA124AB26}" destId="{76D33387-7C5D-4C80-A71A-C5504D4BF6AD}" srcOrd="2" destOrd="0" presId="urn:microsoft.com/office/officeart/2005/8/layout/hProcess9"/>
    <dgm:cxn modelId="{CBDAA7EC-DD4A-47E7-A5AA-C7FD537F5DCC}" type="presParOf" srcId="{0A97FBF7-53E3-43FE-B880-0DFBA124AB26}" destId="{1BD8E694-7C5F-4130-BDC5-63421518DD5F}" srcOrd="3" destOrd="0" presId="urn:microsoft.com/office/officeart/2005/8/layout/hProcess9"/>
    <dgm:cxn modelId="{0E4CB974-8376-4D68-AB26-34F38CCC9613}" type="presParOf" srcId="{0A97FBF7-53E3-43FE-B880-0DFBA124AB26}" destId="{FEA188A3-F558-4E4D-9E84-DE3EC28718F1}" srcOrd="4" destOrd="0" presId="urn:microsoft.com/office/officeart/2005/8/layout/hProcess9"/>
    <dgm:cxn modelId="{F25DC764-3FB0-4E26-977B-231A15D30C5B}" type="presParOf" srcId="{0A97FBF7-53E3-43FE-B880-0DFBA124AB26}" destId="{687FCCAE-1506-4F9A-A44A-2812B245A534}" srcOrd="5" destOrd="0" presId="urn:microsoft.com/office/officeart/2005/8/layout/hProcess9"/>
    <dgm:cxn modelId="{3E82B11D-5C0C-401A-81EF-70525741DAEF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Realizar la evaluación</a:t>
          </a:r>
          <a:endParaRPr lang="en-US" dirty="0">
            <a:solidFill>
              <a:schemeClr val="tx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Preparar la evaluación</a:t>
          </a:r>
          <a:endParaRPr lang="en-US" dirty="0">
            <a:solidFill>
              <a:sysClr val="windowText" lastClr="000000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8B9B89-C77B-431E-914A-78B77F7416C6}" type="presOf" srcId="{FD10237D-E41E-45E2-A25C-3E8876D13B1B}" destId="{FEA188A3-F558-4E4D-9E84-DE3EC28718F1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5D819BF7-E60E-4442-89D7-B6557F4E5979}" type="presOf" srcId="{9B2A4DF1-3BAA-467C-AB01-548B683909AE}" destId="{FC8DBDA2-C6B4-43C0-A577-0452935729D6}" srcOrd="0" destOrd="0" presId="urn:microsoft.com/office/officeart/2005/8/layout/hProcess9"/>
    <dgm:cxn modelId="{32ED21FA-6862-4D3C-9CA5-8EE717363EF6}" type="presOf" srcId="{E635EF39-BADF-4F97-8FCB-F1AC4322E262}" destId="{84786CA4-2F90-465F-A52F-2A2C40F68BC3}" srcOrd="0" destOrd="0" presId="urn:microsoft.com/office/officeart/2005/8/layout/hProcess9"/>
    <dgm:cxn modelId="{5A96BCB3-9AC0-44C5-83F6-E0E00830F9D5}" type="presOf" srcId="{CA8F2682-901C-4224-9194-23D0B569F810}" destId="{9FB3F6F5-665F-499B-8253-AC97C27F82D5}" srcOrd="0" destOrd="0" presId="urn:microsoft.com/office/officeart/2005/8/layout/hProcess9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B941B8EA-19C6-4DC7-B47E-5A39BEAC4490}" type="presOf" srcId="{605858FD-9EB9-44A1-A69D-A61617CA7E56}" destId="{76D33387-7C5D-4C80-A71A-C5504D4BF6AD}" srcOrd="0" destOrd="0" presId="urn:microsoft.com/office/officeart/2005/8/layout/hProcess9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CF7A8BBB-7BCE-46AB-B063-7404260836A0}" type="presParOf" srcId="{84786CA4-2F90-465F-A52F-2A2C40F68BC3}" destId="{9FAB4C39-6BAE-4117-9B3C-0A2BB1BD1582}" srcOrd="0" destOrd="0" presId="urn:microsoft.com/office/officeart/2005/8/layout/hProcess9"/>
    <dgm:cxn modelId="{99AFD966-876A-47B2-8792-6937A6CBE632}" type="presParOf" srcId="{84786CA4-2F90-465F-A52F-2A2C40F68BC3}" destId="{0A97FBF7-53E3-43FE-B880-0DFBA124AB26}" srcOrd="1" destOrd="0" presId="urn:microsoft.com/office/officeart/2005/8/layout/hProcess9"/>
    <dgm:cxn modelId="{0CC2E265-C2FA-464E-8B58-45F106BD2476}" type="presParOf" srcId="{0A97FBF7-53E3-43FE-B880-0DFBA124AB26}" destId="{FC8DBDA2-C6B4-43C0-A577-0452935729D6}" srcOrd="0" destOrd="0" presId="urn:microsoft.com/office/officeart/2005/8/layout/hProcess9"/>
    <dgm:cxn modelId="{AC08FF3B-2554-4F41-A9EA-89CC8CA07F7E}" type="presParOf" srcId="{0A97FBF7-53E3-43FE-B880-0DFBA124AB26}" destId="{154EDCAD-8B7C-43E9-A12C-C1F8648FDC2C}" srcOrd="1" destOrd="0" presId="urn:microsoft.com/office/officeart/2005/8/layout/hProcess9"/>
    <dgm:cxn modelId="{5A0CC7E8-5D97-4BE6-8B14-49B4D04353A7}" type="presParOf" srcId="{0A97FBF7-53E3-43FE-B880-0DFBA124AB26}" destId="{76D33387-7C5D-4C80-A71A-C5504D4BF6AD}" srcOrd="2" destOrd="0" presId="urn:microsoft.com/office/officeart/2005/8/layout/hProcess9"/>
    <dgm:cxn modelId="{616428AB-07F8-4978-B803-03A483A8CE5F}" type="presParOf" srcId="{0A97FBF7-53E3-43FE-B880-0DFBA124AB26}" destId="{1BD8E694-7C5F-4130-BDC5-63421518DD5F}" srcOrd="3" destOrd="0" presId="urn:microsoft.com/office/officeart/2005/8/layout/hProcess9"/>
    <dgm:cxn modelId="{67F71453-0BF8-4BE1-BBF1-6E0E96F49082}" type="presParOf" srcId="{0A97FBF7-53E3-43FE-B880-0DFBA124AB26}" destId="{FEA188A3-F558-4E4D-9E84-DE3EC28718F1}" srcOrd="4" destOrd="0" presId="urn:microsoft.com/office/officeart/2005/8/layout/hProcess9"/>
    <dgm:cxn modelId="{CEA0C501-95AF-4A5F-B7B2-A2F34A84F2D9}" type="presParOf" srcId="{0A97FBF7-53E3-43FE-B880-0DFBA124AB26}" destId="{687FCCAE-1506-4F9A-A44A-2812B245A534}" srcOrd="5" destOrd="0" presId="urn:microsoft.com/office/officeart/2005/8/layout/hProcess9"/>
    <dgm:cxn modelId="{24316753-52D5-4DD1-A361-EC7748E3FD34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35EF39-BADF-4F97-8FCB-F1AC4322E262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9B2A4DF1-3BAA-467C-AB01-548B683909AE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Planificar la evaluación</a:t>
          </a:r>
          <a:endParaRPr lang="en-US" dirty="0">
            <a:solidFill>
              <a:schemeClr val="tx1"/>
            </a:solidFill>
          </a:endParaRPr>
        </a:p>
      </dgm:t>
    </dgm:pt>
    <dgm:pt modelId="{6B2282D9-890C-409E-ACB4-379B31A760C1}" type="par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4F0C6-F517-4BF6-87B2-9FC922F59FCD}" type="sibTrans" cxnId="{F586CDE5-1F34-44A7-9EE0-FAD50B14F5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10237D-E41E-45E2-A25C-3E8876D13B1B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Realizar la evaluación</a:t>
          </a:r>
          <a:endParaRPr lang="en-US" dirty="0">
            <a:solidFill>
              <a:schemeClr val="tx1"/>
            </a:solidFill>
          </a:endParaRPr>
        </a:p>
      </dgm:t>
    </dgm:pt>
    <dgm:pt modelId="{7936E1E7-F830-43B1-9606-2F582FD7ED64}" type="par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F5379-61B3-4EF5-9E95-301510C9E93F}" type="sibTrans" cxnId="{1374700F-0C92-4DF3-8DEF-DB763741446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8F2682-901C-4224-9194-23D0B569F810}">
      <dgm:prSet phldrT="[Text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Presentar los resultados</a:t>
          </a:r>
          <a:endParaRPr lang="en-US" dirty="0">
            <a:solidFill>
              <a:schemeClr val="tx1"/>
            </a:solidFill>
          </a:endParaRPr>
        </a:p>
      </dgm:t>
    </dgm:pt>
    <dgm:pt modelId="{E422F0D1-C135-45DC-B156-009DE1AE83C4}" type="par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C15059-F7A5-446B-B440-A82D6B21EBFC}" type="sibTrans" cxnId="{F981EB19-23A1-4AF3-B6F4-985A7A5479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05858FD-9EB9-44A1-A69D-A61617CA7E56}">
      <dgm:prSet phldrT="[Text]"/>
      <dgm:spPr>
        <a:solidFill>
          <a:srgbClr val="FFFF00"/>
        </a:solidFill>
      </dgm:spPr>
      <dgm:t>
        <a:bodyPr/>
        <a:lstStyle/>
        <a:p>
          <a:r>
            <a:rPr lang="es-PE" dirty="0" smtClean="0">
              <a:solidFill>
                <a:sysClr val="windowText" lastClr="000000"/>
              </a:solidFill>
            </a:rPr>
            <a:t>Preparar la evaluación</a:t>
          </a:r>
          <a:endParaRPr lang="en-US" dirty="0">
            <a:solidFill>
              <a:sysClr val="windowText" lastClr="000000"/>
            </a:solidFill>
          </a:endParaRPr>
        </a:p>
      </dgm:t>
    </dgm:pt>
    <dgm:pt modelId="{F9EA9B1F-60C9-41FE-96DA-8657B79EB159}" type="sib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9D5A47-D784-4F9A-BB0F-4A86E1A7F424}" type="parTrans" cxnId="{2B78BE69-47F8-488F-9230-6CC73920EA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786CA4-2F90-465F-A52F-2A2C40F68BC3}" type="pres">
      <dgm:prSet presAssocID="{E635EF39-BADF-4F97-8FCB-F1AC4322E262}" presName="CompostProcess" presStyleCnt="0">
        <dgm:presLayoutVars>
          <dgm:dir/>
          <dgm:resizeHandles val="exact"/>
        </dgm:presLayoutVars>
      </dgm:prSet>
      <dgm:spPr/>
    </dgm:pt>
    <dgm:pt modelId="{9FAB4C39-6BAE-4117-9B3C-0A2BB1BD1582}" type="pres">
      <dgm:prSet presAssocID="{E635EF39-BADF-4F97-8FCB-F1AC4322E262}" presName="arrow" presStyleLbl="bgShp" presStyleIdx="0" presStyleCnt="1" custLinFactNeighborX="0" custLinFactNeighborY="14375"/>
      <dgm:spPr/>
      <dgm:t>
        <a:bodyPr/>
        <a:lstStyle/>
        <a:p>
          <a:endParaRPr lang="en-US"/>
        </a:p>
      </dgm:t>
    </dgm:pt>
    <dgm:pt modelId="{0A97FBF7-53E3-43FE-B880-0DFBA124AB26}" type="pres">
      <dgm:prSet presAssocID="{E635EF39-BADF-4F97-8FCB-F1AC4322E262}" presName="linearProcess" presStyleCnt="0"/>
      <dgm:spPr/>
    </dgm:pt>
    <dgm:pt modelId="{FC8DBDA2-C6B4-43C0-A577-0452935729D6}" type="pres">
      <dgm:prSet presAssocID="{9B2A4DF1-3BAA-467C-AB01-548B683909A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EDCAD-8B7C-43E9-A12C-C1F8648FDC2C}" type="pres">
      <dgm:prSet presAssocID="{9EC4F0C6-F517-4BF6-87B2-9FC922F59FCD}" presName="sibTrans" presStyleCnt="0"/>
      <dgm:spPr/>
    </dgm:pt>
    <dgm:pt modelId="{76D33387-7C5D-4C80-A71A-C5504D4BF6AD}" type="pres">
      <dgm:prSet presAssocID="{605858FD-9EB9-44A1-A69D-A61617CA7E5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8E694-7C5F-4130-BDC5-63421518DD5F}" type="pres">
      <dgm:prSet presAssocID="{F9EA9B1F-60C9-41FE-96DA-8657B79EB159}" presName="sibTrans" presStyleCnt="0"/>
      <dgm:spPr/>
    </dgm:pt>
    <dgm:pt modelId="{FEA188A3-F558-4E4D-9E84-DE3EC28718F1}" type="pres">
      <dgm:prSet presAssocID="{FD10237D-E41E-45E2-A25C-3E8876D13B1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FCCAE-1506-4F9A-A44A-2812B245A534}" type="pres">
      <dgm:prSet presAssocID="{D20F5379-61B3-4EF5-9E95-301510C9E93F}" presName="sibTrans" presStyleCnt="0"/>
      <dgm:spPr/>
    </dgm:pt>
    <dgm:pt modelId="{9FB3F6F5-665F-499B-8253-AC97C27F82D5}" type="pres">
      <dgm:prSet presAssocID="{CA8F2682-901C-4224-9194-23D0B569F81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FF33F1-8559-477B-A83F-A228C320CDDF}" type="presOf" srcId="{9B2A4DF1-3BAA-467C-AB01-548B683909AE}" destId="{FC8DBDA2-C6B4-43C0-A577-0452935729D6}" srcOrd="0" destOrd="0" presId="urn:microsoft.com/office/officeart/2005/8/layout/hProcess9"/>
    <dgm:cxn modelId="{4D796955-9A4B-4F70-A138-94A5117A7113}" type="presOf" srcId="{605858FD-9EB9-44A1-A69D-A61617CA7E56}" destId="{76D33387-7C5D-4C80-A71A-C5504D4BF6AD}" srcOrd="0" destOrd="0" presId="urn:microsoft.com/office/officeart/2005/8/layout/hProcess9"/>
    <dgm:cxn modelId="{F981EB19-23A1-4AF3-B6F4-985A7A5479DF}" srcId="{E635EF39-BADF-4F97-8FCB-F1AC4322E262}" destId="{CA8F2682-901C-4224-9194-23D0B569F810}" srcOrd="3" destOrd="0" parTransId="{E422F0D1-C135-45DC-B156-009DE1AE83C4}" sibTransId="{99C15059-F7A5-446B-B440-A82D6B21EBFC}"/>
    <dgm:cxn modelId="{F586CDE5-1F34-44A7-9EE0-FAD50B14F55B}" srcId="{E635EF39-BADF-4F97-8FCB-F1AC4322E262}" destId="{9B2A4DF1-3BAA-467C-AB01-548B683909AE}" srcOrd="0" destOrd="0" parTransId="{6B2282D9-890C-409E-ACB4-379B31A760C1}" sibTransId="{9EC4F0C6-F517-4BF6-87B2-9FC922F59FCD}"/>
    <dgm:cxn modelId="{6E1259A1-FED9-436D-96BF-538370C54476}" type="presOf" srcId="{E635EF39-BADF-4F97-8FCB-F1AC4322E262}" destId="{84786CA4-2F90-465F-A52F-2A2C40F68BC3}" srcOrd="0" destOrd="0" presId="urn:microsoft.com/office/officeart/2005/8/layout/hProcess9"/>
    <dgm:cxn modelId="{2B78BE69-47F8-488F-9230-6CC73920EA11}" srcId="{E635EF39-BADF-4F97-8FCB-F1AC4322E262}" destId="{605858FD-9EB9-44A1-A69D-A61617CA7E56}" srcOrd="1" destOrd="0" parTransId="{219D5A47-D784-4F9A-BB0F-4A86E1A7F424}" sibTransId="{F9EA9B1F-60C9-41FE-96DA-8657B79EB159}"/>
    <dgm:cxn modelId="{1374700F-0C92-4DF3-8DEF-DB763741446F}" srcId="{E635EF39-BADF-4F97-8FCB-F1AC4322E262}" destId="{FD10237D-E41E-45E2-A25C-3E8876D13B1B}" srcOrd="2" destOrd="0" parTransId="{7936E1E7-F830-43B1-9606-2F582FD7ED64}" sibTransId="{D20F5379-61B3-4EF5-9E95-301510C9E93F}"/>
    <dgm:cxn modelId="{27DD567E-1E30-4CD4-BA4C-DACC4A7F7648}" type="presOf" srcId="{CA8F2682-901C-4224-9194-23D0B569F810}" destId="{9FB3F6F5-665F-499B-8253-AC97C27F82D5}" srcOrd="0" destOrd="0" presId="urn:microsoft.com/office/officeart/2005/8/layout/hProcess9"/>
    <dgm:cxn modelId="{278F053B-D0E8-49A3-A0CA-6FA2A0B31698}" type="presOf" srcId="{FD10237D-E41E-45E2-A25C-3E8876D13B1B}" destId="{FEA188A3-F558-4E4D-9E84-DE3EC28718F1}" srcOrd="0" destOrd="0" presId="urn:microsoft.com/office/officeart/2005/8/layout/hProcess9"/>
    <dgm:cxn modelId="{FE924423-812D-4970-87B1-9164FA5A98D2}" type="presParOf" srcId="{84786CA4-2F90-465F-A52F-2A2C40F68BC3}" destId="{9FAB4C39-6BAE-4117-9B3C-0A2BB1BD1582}" srcOrd="0" destOrd="0" presId="urn:microsoft.com/office/officeart/2005/8/layout/hProcess9"/>
    <dgm:cxn modelId="{58D50675-3B94-40F5-9EE0-9336D7ADA591}" type="presParOf" srcId="{84786CA4-2F90-465F-A52F-2A2C40F68BC3}" destId="{0A97FBF7-53E3-43FE-B880-0DFBA124AB26}" srcOrd="1" destOrd="0" presId="urn:microsoft.com/office/officeart/2005/8/layout/hProcess9"/>
    <dgm:cxn modelId="{EB68E7AC-62B2-4329-BC63-6E31286114BA}" type="presParOf" srcId="{0A97FBF7-53E3-43FE-B880-0DFBA124AB26}" destId="{FC8DBDA2-C6B4-43C0-A577-0452935729D6}" srcOrd="0" destOrd="0" presId="urn:microsoft.com/office/officeart/2005/8/layout/hProcess9"/>
    <dgm:cxn modelId="{A5F5A0A4-8EBE-4B56-9BF8-58DDA7F313A8}" type="presParOf" srcId="{0A97FBF7-53E3-43FE-B880-0DFBA124AB26}" destId="{154EDCAD-8B7C-43E9-A12C-C1F8648FDC2C}" srcOrd="1" destOrd="0" presId="urn:microsoft.com/office/officeart/2005/8/layout/hProcess9"/>
    <dgm:cxn modelId="{AA504208-ADA2-4DFD-9B89-45B94BF23DBD}" type="presParOf" srcId="{0A97FBF7-53E3-43FE-B880-0DFBA124AB26}" destId="{76D33387-7C5D-4C80-A71A-C5504D4BF6AD}" srcOrd="2" destOrd="0" presId="urn:microsoft.com/office/officeart/2005/8/layout/hProcess9"/>
    <dgm:cxn modelId="{F6BE1E79-A8FF-430C-9D1D-13E7448CBA43}" type="presParOf" srcId="{0A97FBF7-53E3-43FE-B880-0DFBA124AB26}" destId="{1BD8E694-7C5F-4130-BDC5-63421518DD5F}" srcOrd="3" destOrd="0" presId="urn:microsoft.com/office/officeart/2005/8/layout/hProcess9"/>
    <dgm:cxn modelId="{A32CDF2F-19E3-4FFA-8D97-EA032A7BBBC6}" type="presParOf" srcId="{0A97FBF7-53E3-43FE-B880-0DFBA124AB26}" destId="{FEA188A3-F558-4E4D-9E84-DE3EC28718F1}" srcOrd="4" destOrd="0" presId="urn:microsoft.com/office/officeart/2005/8/layout/hProcess9"/>
    <dgm:cxn modelId="{7562459B-A4E3-4919-A2F5-8FE0F361D874}" type="presParOf" srcId="{0A97FBF7-53E3-43FE-B880-0DFBA124AB26}" destId="{687FCCAE-1506-4F9A-A44A-2812B245A534}" srcOrd="5" destOrd="0" presId="urn:microsoft.com/office/officeart/2005/8/layout/hProcess9"/>
    <dgm:cxn modelId="{FBB94F8E-0DF0-4D71-8458-19289AF8B854}" type="presParOf" srcId="{0A97FBF7-53E3-43FE-B880-0DFBA124AB26}" destId="{9FB3F6F5-665F-499B-8253-AC97C27F82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3050" y="1219199"/>
          <a:ext cx="1467445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smtClean="0">
              <a:solidFill>
                <a:schemeClr val="tx1"/>
              </a:solidFill>
            </a:rPr>
            <a:t>Planificar </a:t>
          </a:r>
          <a:r>
            <a:rPr lang="es-PE" sz="2100" kern="1200" dirty="0" smtClean="0">
              <a:solidFill>
                <a:schemeClr val="tx1"/>
              </a:solidFill>
            </a:rPr>
            <a:t>la evaluación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050" y="1219199"/>
        <a:ext cx="1467445" cy="1625600"/>
      </dsp:txXfrm>
    </dsp:sp>
    <dsp:sp modelId="{76D33387-7C5D-4C80-A71A-C5504D4BF6AD}">
      <dsp:nvSpPr>
        <dsp:cNvPr id="0" name=""/>
        <dsp:cNvSpPr/>
      </dsp:nvSpPr>
      <dsp:spPr>
        <a:xfrm>
          <a:off x="1543868" y="1219199"/>
          <a:ext cx="1467445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chemeClr val="tx1"/>
              </a:solidFill>
            </a:rPr>
            <a:t>Preparar la evaluación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543868" y="1219199"/>
        <a:ext cx="1467445" cy="1625600"/>
      </dsp:txXfrm>
    </dsp:sp>
    <dsp:sp modelId="{FEA188A3-F558-4E4D-9E84-DE3EC28718F1}">
      <dsp:nvSpPr>
        <dsp:cNvPr id="0" name=""/>
        <dsp:cNvSpPr/>
      </dsp:nvSpPr>
      <dsp:spPr>
        <a:xfrm>
          <a:off x="3084686" y="1219199"/>
          <a:ext cx="1467445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chemeClr val="tx1"/>
              </a:solidFill>
            </a:rPr>
            <a:t>Realizar la evaluación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084686" y="1219199"/>
        <a:ext cx="1467445" cy="1625600"/>
      </dsp:txXfrm>
    </dsp:sp>
    <dsp:sp modelId="{9FB3F6F5-665F-499B-8253-AC97C27F82D5}">
      <dsp:nvSpPr>
        <dsp:cNvPr id="0" name=""/>
        <dsp:cNvSpPr/>
      </dsp:nvSpPr>
      <dsp:spPr>
        <a:xfrm>
          <a:off x="4625503" y="1219199"/>
          <a:ext cx="1467445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chemeClr val="tx1"/>
              </a:solidFill>
            </a:rPr>
            <a:t>Presentar los resultados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625503" y="1219199"/>
        <a:ext cx="1467445" cy="16256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ysClr val="windowText" lastClr="000000"/>
              </a:solidFill>
            </a:rPr>
            <a:t>Preparar la evaluación</a:t>
          </a:r>
          <a:endParaRPr lang="en-US" sz="900" kern="1200" dirty="0">
            <a:solidFill>
              <a:sysClr val="windowText" lastClr="000000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Realizar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3050" y="1219199"/>
          <a:ext cx="1467445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chemeClr val="tx1"/>
              </a:solidFill>
            </a:rPr>
            <a:t>Planificar la evaluación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050" y="1219199"/>
        <a:ext cx="1467445" cy="1625600"/>
      </dsp:txXfrm>
    </dsp:sp>
    <dsp:sp modelId="{76D33387-7C5D-4C80-A71A-C5504D4BF6AD}">
      <dsp:nvSpPr>
        <dsp:cNvPr id="0" name=""/>
        <dsp:cNvSpPr/>
      </dsp:nvSpPr>
      <dsp:spPr>
        <a:xfrm>
          <a:off x="1543868" y="1219199"/>
          <a:ext cx="1467445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chemeClr val="tx1"/>
              </a:solidFill>
            </a:rPr>
            <a:t>Preparar la evaluación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543868" y="1219199"/>
        <a:ext cx="1467445" cy="1625600"/>
      </dsp:txXfrm>
    </dsp:sp>
    <dsp:sp modelId="{FEA188A3-F558-4E4D-9E84-DE3EC28718F1}">
      <dsp:nvSpPr>
        <dsp:cNvPr id="0" name=""/>
        <dsp:cNvSpPr/>
      </dsp:nvSpPr>
      <dsp:spPr>
        <a:xfrm>
          <a:off x="3084686" y="1219199"/>
          <a:ext cx="1467445" cy="162560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ysClr val="windowText" lastClr="000000"/>
              </a:solidFill>
            </a:rPr>
            <a:t>Realizar la evaluación</a:t>
          </a:r>
          <a:endParaRPr lang="en-US" sz="2100" kern="1200" dirty="0">
            <a:solidFill>
              <a:sysClr val="windowText" lastClr="000000"/>
            </a:solidFill>
          </a:endParaRPr>
        </a:p>
      </dsp:txBody>
      <dsp:txXfrm>
        <a:off x="3084686" y="1219199"/>
        <a:ext cx="1467445" cy="1625600"/>
      </dsp:txXfrm>
    </dsp:sp>
    <dsp:sp modelId="{9FB3F6F5-665F-499B-8253-AC97C27F82D5}">
      <dsp:nvSpPr>
        <dsp:cNvPr id="0" name=""/>
        <dsp:cNvSpPr/>
      </dsp:nvSpPr>
      <dsp:spPr>
        <a:xfrm>
          <a:off x="4625503" y="1219199"/>
          <a:ext cx="1467445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chemeClr val="tx1"/>
              </a:solidFill>
            </a:rPr>
            <a:t>Presentar los resultados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625503" y="1219199"/>
        <a:ext cx="1467445" cy="162560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ysClr val="windowText" lastClr="000000"/>
              </a:solidFill>
            </a:rPr>
            <a:t>Realizar la evaluación</a:t>
          </a:r>
          <a:endParaRPr lang="en-US" sz="900" kern="1200" dirty="0">
            <a:solidFill>
              <a:sysClr val="windowText" lastClr="000000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bg1"/>
              </a:solidFill>
            </a:rPr>
            <a:t>Realizar la evaluación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bg1"/>
              </a:solidFill>
            </a:rPr>
            <a:t>Realizar la evaluación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bg1"/>
              </a:solidFill>
            </a:rPr>
            <a:t>Realizar la evaluación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bg1"/>
              </a:solidFill>
            </a:rPr>
            <a:t>Realizar la evaluación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bg1"/>
              </a:solidFill>
            </a:rPr>
            <a:t>Realizar la evaluación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bg1"/>
              </a:solidFill>
            </a:rPr>
            <a:t>Realizar la evaluación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bg1"/>
              </a:solidFill>
            </a:rPr>
            <a:t>Realizar la evaluación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365759" y="0"/>
          <a:ext cx="2072640" cy="20828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220" y="624840"/>
          <a:ext cx="586978" cy="83312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>
              <a:solidFill>
                <a:sysClr val="windowText" lastClr="000000"/>
              </a:solidFill>
            </a:rPr>
            <a:t>Planificar la evaluación</a:t>
          </a:r>
          <a:endParaRPr lang="en-US" sz="800" kern="1200" dirty="0">
            <a:solidFill>
              <a:sysClr val="windowText" lastClr="000000"/>
            </a:solidFill>
          </a:endParaRPr>
        </a:p>
      </dsp:txBody>
      <dsp:txXfrm>
        <a:off x="1220" y="624840"/>
        <a:ext cx="586978" cy="833120"/>
      </dsp:txXfrm>
    </dsp:sp>
    <dsp:sp modelId="{76D33387-7C5D-4C80-A71A-C5504D4BF6AD}">
      <dsp:nvSpPr>
        <dsp:cNvPr id="0" name=""/>
        <dsp:cNvSpPr/>
      </dsp:nvSpPr>
      <dsp:spPr>
        <a:xfrm>
          <a:off x="617547" y="624840"/>
          <a:ext cx="586978" cy="83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>
              <a:solidFill>
                <a:schemeClr val="tx1"/>
              </a:solidFill>
            </a:rPr>
            <a:t>Preparar la evaluación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617547" y="624840"/>
        <a:ext cx="586978" cy="833120"/>
      </dsp:txXfrm>
    </dsp:sp>
    <dsp:sp modelId="{FEA188A3-F558-4E4D-9E84-DE3EC28718F1}">
      <dsp:nvSpPr>
        <dsp:cNvPr id="0" name=""/>
        <dsp:cNvSpPr/>
      </dsp:nvSpPr>
      <dsp:spPr>
        <a:xfrm>
          <a:off x="1233874" y="624840"/>
          <a:ext cx="586978" cy="83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>
              <a:solidFill>
                <a:schemeClr val="tx1"/>
              </a:solidFill>
            </a:rPr>
            <a:t>Realizar la evaluación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233874" y="624840"/>
        <a:ext cx="586978" cy="833120"/>
      </dsp:txXfrm>
    </dsp:sp>
    <dsp:sp modelId="{9FB3F6F5-665F-499B-8253-AC97C27F82D5}">
      <dsp:nvSpPr>
        <dsp:cNvPr id="0" name=""/>
        <dsp:cNvSpPr/>
      </dsp:nvSpPr>
      <dsp:spPr>
        <a:xfrm>
          <a:off x="1850201" y="624840"/>
          <a:ext cx="586978" cy="83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>
              <a:solidFill>
                <a:schemeClr val="tx1"/>
              </a:solidFill>
            </a:rPr>
            <a:t>Presentar los resultados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850201" y="624840"/>
        <a:ext cx="586978" cy="83312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bg1"/>
              </a:solidFill>
            </a:rPr>
            <a:t>Realizar la evaluación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bg1"/>
              </a:solidFill>
            </a:rPr>
            <a:t>Realizar la evaluación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bg1"/>
              </a:solidFill>
            </a:rPr>
            <a:t>Realizar la evaluación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bg1"/>
              </a:solidFill>
            </a:rPr>
            <a:t>Realizar la evaluación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bg1"/>
              </a:solidFill>
            </a:rPr>
            <a:t>Realizar la evaluación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3050" y="1219199"/>
          <a:ext cx="1467445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chemeClr val="tx1"/>
              </a:solidFill>
            </a:rPr>
            <a:t>Planificar la evaluación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050" y="1219199"/>
        <a:ext cx="1467445" cy="1625600"/>
      </dsp:txXfrm>
    </dsp:sp>
    <dsp:sp modelId="{76D33387-7C5D-4C80-A71A-C5504D4BF6AD}">
      <dsp:nvSpPr>
        <dsp:cNvPr id="0" name=""/>
        <dsp:cNvSpPr/>
      </dsp:nvSpPr>
      <dsp:spPr>
        <a:xfrm>
          <a:off x="1543868" y="1219199"/>
          <a:ext cx="1467445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chemeClr val="tx1"/>
              </a:solidFill>
            </a:rPr>
            <a:t>Preparar la evaluación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543868" y="1219199"/>
        <a:ext cx="1467445" cy="1625600"/>
      </dsp:txXfrm>
    </dsp:sp>
    <dsp:sp modelId="{FEA188A3-F558-4E4D-9E84-DE3EC28718F1}">
      <dsp:nvSpPr>
        <dsp:cNvPr id="0" name=""/>
        <dsp:cNvSpPr/>
      </dsp:nvSpPr>
      <dsp:spPr>
        <a:xfrm>
          <a:off x="3084686" y="1219199"/>
          <a:ext cx="1467445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chemeClr val="tx1"/>
              </a:solidFill>
            </a:rPr>
            <a:t>Realizar la evaluación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084686" y="1219199"/>
        <a:ext cx="1467445" cy="1625600"/>
      </dsp:txXfrm>
    </dsp:sp>
    <dsp:sp modelId="{9FB3F6F5-665F-499B-8253-AC97C27F82D5}">
      <dsp:nvSpPr>
        <dsp:cNvPr id="0" name=""/>
        <dsp:cNvSpPr/>
      </dsp:nvSpPr>
      <dsp:spPr>
        <a:xfrm>
          <a:off x="4625503" y="1219199"/>
          <a:ext cx="1467445" cy="162560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ysClr val="windowText" lastClr="000000"/>
              </a:solidFill>
            </a:rPr>
            <a:t>Presentar los resultados</a:t>
          </a:r>
          <a:endParaRPr lang="en-US" sz="2100" kern="1200" dirty="0">
            <a:solidFill>
              <a:sysClr val="windowText" lastClr="000000"/>
            </a:solidFill>
          </a:endParaRPr>
        </a:p>
      </dsp:txBody>
      <dsp:txXfrm>
        <a:off x="4625503" y="1219199"/>
        <a:ext cx="1467445" cy="1625600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Realizar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ysClr val="windowText" lastClr="000000"/>
              </a:solidFill>
            </a:rPr>
            <a:t>Presentar los resultados</a:t>
          </a:r>
          <a:endParaRPr lang="en-US" sz="900" kern="1200" dirty="0">
            <a:solidFill>
              <a:sysClr val="windowText" lastClr="000000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Preparar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Realizar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ysClr val="windowText" lastClr="000000"/>
              </a:solidFill>
            </a:rPr>
            <a:t>Presentar los resultados</a:t>
          </a:r>
          <a:endParaRPr lang="en-US" sz="900" kern="1200" dirty="0">
            <a:solidFill>
              <a:sysClr val="windowText" lastClr="000000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365759" y="0"/>
          <a:ext cx="2072640" cy="20828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220" y="624840"/>
          <a:ext cx="586978" cy="83312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>
              <a:solidFill>
                <a:sysClr val="windowText" lastClr="000000"/>
              </a:solidFill>
            </a:rPr>
            <a:t>Planificar la evaluación</a:t>
          </a:r>
          <a:endParaRPr lang="en-US" sz="800" kern="1200" dirty="0">
            <a:solidFill>
              <a:sysClr val="windowText" lastClr="000000"/>
            </a:solidFill>
          </a:endParaRPr>
        </a:p>
      </dsp:txBody>
      <dsp:txXfrm>
        <a:off x="1220" y="624840"/>
        <a:ext cx="586978" cy="833120"/>
      </dsp:txXfrm>
    </dsp:sp>
    <dsp:sp modelId="{76D33387-7C5D-4C80-A71A-C5504D4BF6AD}">
      <dsp:nvSpPr>
        <dsp:cNvPr id="0" name=""/>
        <dsp:cNvSpPr/>
      </dsp:nvSpPr>
      <dsp:spPr>
        <a:xfrm>
          <a:off x="617547" y="624840"/>
          <a:ext cx="586978" cy="83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>
              <a:solidFill>
                <a:schemeClr val="tx1"/>
              </a:solidFill>
            </a:rPr>
            <a:t>Preparar la evaluación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617547" y="624840"/>
        <a:ext cx="586978" cy="833120"/>
      </dsp:txXfrm>
    </dsp:sp>
    <dsp:sp modelId="{FEA188A3-F558-4E4D-9E84-DE3EC28718F1}">
      <dsp:nvSpPr>
        <dsp:cNvPr id="0" name=""/>
        <dsp:cNvSpPr/>
      </dsp:nvSpPr>
      <dsp:spPr>
        <a:xfrm>
          <a:off x="1233874" y="624840"/>
          <a:ext cx="586978" cy="83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>
              <a:solidFill>
                <a:schemeClr val="tx1"/>
              </a:solidFill>
            </a:rPr>
            <a:t>Realizar la evaluación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233874" y="624840"/>
        <a:ext cx="586978" cy="833120"/>
      </dsp:txXfrm>
    </dsp:sp>
    <dsp:sp modelId="{9FB3F6F5-665F-499B-8253-AC97C27F82D5}">
      <dsp:nvSpPr>
        <dsp:cNvPr id="0" name=""/>
        <dsp:cNvSpPr/>
      </dsp:nvSpPr>
      <dsp:spPr>
        <a:xfrm>
          <a:off x="1850201" y="624840"/>
          <a:ext cx="586978" cy="83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>
              <a:solidFill>
                <a:schemeClr val="tx1"/>
              </a:solidFill>
            </a:rPr>
            <a:t>Presentar los resultados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850201" y="624840"/>
        <a:ext cx="586978" cy="8331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365759" y="0"/>
          <a:ext cx="2072640" cy="20828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220" y="624840"/>
          <a:ext cx="586978" cy="83312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>
              <a:solidFill>
                <a:sysClr val="windowText" lastClr="000000"/>
              </a:solidFill>
            </a:rPr>
            <a:t>Planificar la evaluación</a:t>
          </a:r>
          <a:endParaRPr lang="en-US" sz="800" kern="1200" dirty="0">
            <a:solidFill>
              <a:sysClr val="windowText" lastClr="000000"/>
            </a:solidFill>
          </a:endParaRPr>
        </a:p>
      </dsp:txBody>
      <dsp:txXfrm>
        <a:off x="1220" y="624840"/>
        <a:ext cx="586978" cy="833120"/>
      </dsp:txXfrm>
    </dsp:sp>
    <dsp:sp modelId="{76D33387-7C5D-4C80-A71A-C5504D4BF6AD}">
      <dsp:nvSpPr>
        <dsp:cNvPr id="0" name=""/>
        <dsp:cNvSpPr/>
      </dsp:nvSpPr>
      <dsp:spPr>
        <a:xfrm>
          <a:off x="617547" y="624840"/>
          <a:ext cx="586978" cy="83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>
              <a:solidFill>
                <a:schemeClr val="tx1"/>
              </a:solidFill>
            </a:rPr>
            <a:t>Preparar la evaluación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617547" y="624840"/>
        <a:ext cx="586978" cy="833120"/>
      </dsp:txXfrm>
    </dsp:sp>
    <dsp:sp modelId="{FEA188A3-F558-4E4D-9E84-DE3EC28718F1}">
      <dsp:nvSpPr>
        <dsp:cNvPr id="0" name=""/>
        <dsp:cNvSpPr/>
      </dsp:nvSpPr>
      <dsp:spPr>
        <a:xfrm>
          <a:off x="1233874" y="624840"/>
          <a:ext cx="586978" cy="83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>
              <a:solidFill>
                <a:schemeClr val="tx1"/>
              </a:solidFill>
            </a:rPr>
            <a:t>Realizar la evaluación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233874" y="624840"/>
        <a:ext cx="586978" cy="833120"/>
      </dsp:txXfrm>
    </dsp:sp>
    <dsp:sp modelId="{9FB3F6F5-665F-499B-8253-AC97C27F82D5}">
      <dsp:nvSpPr>
        <dsp:cNvPr id="0" name=""/>
        <dsp:cNvSpPr/>
      </dsp:nvSpPr>
      <dsp:spPr>
        <a:xfrm>
          <a:off x="1850201" y="624840"/>
          <a:ext cx="586978" cy="83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800" kern="1200" dirty="0" smtClean="0">
              <a:solidFill>
                <a:schemeClr val="tx1"/>
              </a:solidFill>
            </a:rPr>
            <a:t>Presentar los resultados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850201" y="624840"/>
        <a:ext cx="586978" cy="83312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3050" y="1219199"/>
          <a:ext cx="1467445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chemeClr val="tx1"/>
              </a:solidFill>
            </a:rPr>
            <a:t>Planificar la evaluación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050" y="1219199"/>
        <a:ext cx="1467445" cy="1625600"/>
      </dsp:txXfrm>
    </dsp:sp>
    <dsp:sp modelId="{76D33387-7C5D-4C80-A71A-C5504D4BF6AD}">
      <dsp:nvSpPr>
        <dsp:cNvPr id="0" name=""/>
        <dsp:cNvSpPr/>
      </dsp:nvSpPr>
      <dsp:spPr>
        <a:xfrm>
          <a:off x="1543868" y="1219199"/>
          <a:ext cx="1467445" cy="162560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ysClr val="windowText" lastClr="000000"/>
              </a:solidFill>
            </a:rPr>
            <a:t>Preparar la evaluación</a:t>
          </a:r>
          <a:endParaRPr lang="en-US" sz="2100" kern="1200" dirty="0">
            <a:solidFill>
              <a:sysClr val="windowText" lastClr="000000"/>
            </a:solidFill>
          </a:endParaRPr>
        </a:p>
      </dsp:txBody>
      <dsp:txXfrm>
        <a:off x="1543868" y="1219199"/>
        <a:ext cx="1467445" cy="1625600"/>
      </dsp:txXfrm>
    </dsp:sp>
    <dsp:sp modelId="{FEA188A3-F558-4E4D-9E84-DE3EC28718F1}">
      <dsp:nvSpPr>
        <dsp:cNvPr id="0" name=""/>
        <dsp:cNvSpPr/>
      </dsp:nvSpPr>
      <dsp:spPr>
        <a:xfrm>
          <a:off x="3084686" y="1219199"/>
          <a:ext cx="1467445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chemeClr val="tx1"/>
              </a:solidFill>
            </a:rPr>
            <a:t>Realizar la evaluación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084686" y="1219199"/>
        <a:ext cx="1467445" cy="1625600"/>
      </dsp:txXfrm>
    </dsp:sp>
    <dsp:sp modelId="{9FB3F6F5-665F-499B-8253-AC97C27F82D5}">
      <dsp:nvSpPr>
        <dsp:cNvPr id="0" name=""/>
        <dsp:cNvSpPr/>
      </dsp:nvSpPr>
      <dsp:spPr>
        <a:xfrm>
          <a:off x="4625503" y="1219199"/>
          <a:ext cx="1467445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>
              <a:solidFill>
                <a:schemeClr val="tx1"/>
              </a:solidFill>
            </a:rPr>
            <a:t>Presentar los resultados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625503" y="1219199"/>
        <a:ext cx="1467445" cy="16256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ysClr val="windowText" lastClr="000000"/>
              </a:solidFill>
            </a:rPr>
            <a:t>Preparar la evaluación</a:t>
          </a:r>
          <a:endParaRPr lang="en-US" sz="900" kern="1200" dirty="0">
            <a:solidFill>
              <a:sysClr val="windowText" lastClr="000000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Realizar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ysClr val="windowText" lastClr="000000"/>
              </a:solidFill>
            </a:rPr>
            <a:t>Preparar la evaluación</a:t>
          </a:r>
          <a:endParaRPr lang="en-US" sz="900" kern="1200" dirty="0">
            <a:solidFill>
              <a:sysClr val="windowText" lastClr="000000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Realizar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ysClr val="windowText" lastClr="000000"/>
              </a:solidFill>
            </a:rPr>
            <a:t>Preparar la evaluación</a:t>
          </a:r>
          <a:endParaRPr lang="en-US" sz="900" kern="1200" dirty="0">
            <a:solidFill>
              <a:sysClr val="windowText" lastClr="000000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Realizar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AB4C39-6BAE-4117-9B3C-0A2BB1BD1582}">
      <dsp:nvSpPr>
        <dsp:cNvPr id="0" name=""/>
        <dsp:cNvSpPr/>
      </dsp:nvSpPr>
      <dsp:spPr>
        <a:xfrm>
          <a:off x="200024" y="0"/>
          <a:ext cx="2266950" cy="21336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8DBDA2-C6B4-43C0-A577-0452935729D6}">
      <dsp:nvSpPr>
        <dsp:cNvPr id="0" name=""/>
        <dsp:cNvSpPr/>
      </dsp:nvSpPr>
      <dsp:spPr>
        <a:xfrm>
          <a:off x="1334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Planificar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34" y="640080"/>
        <a:ext cx="642007" cy="853440"/>
      </dsp:txXfrm>
    </dsp:sp>
    <dsp:sp modelId="{76D33387-7C5D-4C80-A71A-C5504D4BF6AD}">
      <dsp:nvSpPr>
        <dsp:cNvPr id="0" name=""/>
        <dsp:cNvSpPr/>
      </dsp:nvSpPr>
      <dsp:spPr>
        <a:xfrm>
          <a:off x="675442" y="640080"/>
          <a:ext cx="642007" cy="853440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ysClr val="windowText" lastClr="000000"/>
              </a:solidFill>
            </a:rPr>
            <a:t>Preparar la evaluación</a:t>
          </a:r>
          <a:endParaRPr lang="en-US" sz="900" kern="1200" dirty="0">
            <a:solidFill>
              <a:sysClr val="windowText" lastClr="000000"/>
            </a:solidFill>
          </a:endParaRPr>
        </a:p>
      </dsp:txBody>
      <dsp:txXfrm>
        <a:off x="675442" y="640080"/>
        <a:ext cx="642007" cy="853440"/>
      </dsp:txXfrm>
    </dsp:sp>
    <dsp:sp modelId="{FEA188A3-F558-4E4D-9E84-DE3EC28718F1}">
      <dsp:nvSpPr>
        <dsp:cNvPr id="0" name=""/>
        <dsp:cNvSpPr/>
      </dsp:nvSpPr>
      <dsp:spPr>
        <a:xfrm>
          <a:off x="1349550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Realizar la evaluación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349550" y="640080"/>
        <a:ext cx="642007" cy="853440"/>
      </dsp:txXfrm>
    </dsp:sp>
    <dsp:sp modelId="{9FB3F6F5-665F-499B-8253-AC97C27F82D5}">
      <dsp:nvSpPr>
        <dsp:cNvPr id="0" name=""/>
        <dsp:cNvSpPr/>
      </dsp:nvSpPr>
      <dsp:spPr>
        <a:xfrm>
          <a:off x="2023657" y="640080"/>
          <a:ext cx="642007" cy="85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>
              <a:solidFill>
                <a:schemeClr val="tx1"/>
              </a:solidFill>
            </a:rPr>
            <a:t>Presentar los resultados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023657" y="640080"/>
        <a:ext cx="642007" cy="85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63FE-3AC3-423E-BDD8-7BA574D1A208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65E3-8393-4C99-9C6A-78E01B3A6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478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800" b="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7010400" y="6669088"/>
            <a:ext cx="2133600" cy="166687"/>
          </a:xfrm>
          <a:prstGeom prst="rect">
            <a:avLst/>
          </a:prstGeom>
          <a:solidFill>
            <a:srgbClr val="6A96BE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s-PE"/>
          </a:p>
        </p:txBody>
      </p:sp>
      <p:pic>
        <p:nvPicPr>
          <p:cNvPr id="10" name="Picture 8" descr="EPE-Fondo blanc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7613" y="5445125"/>
            <a:ext cx="1576387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2698750" y="260350"/>
            <a:ext cx="63373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s-PE" sz="2800" dirty="0" smtClean="0">
                <a:solidFill>
                  <a:srgbClr val="1C7DD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Programa de Actualización Profesional</a:t>
            </a: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2698750" y="549275"/>
            <a:ext cx="403225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s-PE" sz="2000" dirty="0" smtClean="0">
                <a:solidFill>
                  <a:srgbClr val="1C7DD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Ingeniería de Sistemas - EPE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 algn="l">
              <a:defRPr b="0">
                <a:effectLst>
                  <a:outerShdw blurRad="38100" dist="38100" dir="2700000" algn="tl">
                    <a:schemeClr val="bg1"/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UPC –CMMi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76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8" descr="EPE-Fondo blanc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015042"/>
            <a:ext cx="990601" cy="8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UPC – </a:t>
            </a:r>
            <a:r>
              <a:rPr lang="en-US" dirty="0" err="1" smtClean="0"/>
              <a:t>Implementación</a:t>
            </a:r>
            <a:r>
              <a:rPr lang="en-US" dirty="0" smtClean="0"/>
              <a:t> de </a:t>
            </a:r>
            <a:r>
              <a:rPr lang="en-US" dirty="0" err="1" smtClean="0"/>
              <a:t>CMMi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905000"/>
            <a:ext cx="61722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UNIDAD 5 </a:t>
            </a:r>
            <a:br>
              <a:rPr lang="en-US" dirty="0" smtClean="0"/>
            </a:br>
            <a:r>
              <a:rPr lang="en-US" dirty="0" err="1" smtClean="0"/>
              <a:t>Evaluaciones</a:t>
            </a:r>
            <a:r>
              <a:rPr lang="en-US" dirty="0" smtClean="0"/>
              <a:t> SCAMPI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Características de las evaluaciones SCAMPI</a:t>
            </a:r>
            <a:endParaRPr lang="es-P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905000"/>
          <a:ext cx="8153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 smtClean="0">
                          <a:solidFill>
                            <a:schemeClr val="bg1"/>
                          </a:solidFill>
                        </a:rPr>
                        <a:t>Característica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 smtClean="0">
                          <a:solidFill>
                            <a:schemeClr val="bg1"/>
                          </a:solidFill>
                        </a:rPr>
                        <a:t>Clase 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 smtClean="0">
                          <a:solidFill>
                            <a:schemeClr val="bg1"/>
                          </a:solidFill>
                        </a:rPr>
                        <a:t>Clase B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 smtClean="0">
                          <a:solidFill>
                            <a:schemeClr val="bg1"/>
                          </a:solidFill>
                        </a:rPr>
                        <a:t>Clase 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s-PE" b="1" dirty="0" smtClean="0"/>
                        <a:t>Cantidad de evidencia obtenida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Baja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Alta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s-PE" b="1" dirty="0" smtClean="0"/>
                        <a:t>Genera</a:t>
                      </a:r>
                      <a:r>
                        <a:rPr lang="es-PE" b="1" baseline="0" dirty="0" smtClean="0"/>
                        <a:t> calificación (rating)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Si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s-PE" b="1" dirty="0" smtClean="0"/>
                        <a:t>Cantidad de recursos necesarios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Baja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Alta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s-PE" b="1" dirty="0" smtClean="0"/>
                        <a:t>Tamaño del equipo evaluador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Pequeño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Medio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Grande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s-PE" b="1" dirty="0" smtClean="0"/>
                        <a:t>Requisitos del Líder de la Evaluación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Lead </a:t>
                      </a:r>
                      <a:r>
                        <a:rPr lang="es-PE" dirty="0" err="1" smtClean="0"/>
                        <a:t>Appraiser</a:t>
                      </a:r>
                      <a:endParaRPr lang="es-PE" dirty="0" smtClean="0"/>
                    </a:p>
                    <a:p>
                      <a:pPr algn="ctr"/>
                      <a:r>
                        <a:rPr lang="es-PE" dirty="0" smtClean="0"/>
                        <a:t>o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Team</a:t>
                      </a:r>
                      <a:r>
                        <a:rPr lang="es-PE" baseline="0" dirty="0" smtClean="0"/>
                        <a:t> 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Lead </a:t>
                      </a:r>
                      <a:r>
                        <a:rPr lang="es-PE" dirty="0" err="1" smtClean="0"/>
                        <a:t>Appraiser</a:t>
                      </a:r>
                      <a:endParaRPr lang="es-PE" dirty="0" smtClean="0"/>
                    </a:p>
                    <a:p>
                      <a:pPr algn="ctr"/>
                      <a:r>
                        <a:rPr lang="es-PE" dirty="0" smtClean="0"/>
                        <a:t>o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Team</a:t>
                      </a:r>
                      <a:r>
                        <a:rPr lang="es-PE" baseline="0" dirty="0" smtClean="0"/>
                        <a:t> Leader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Lead </a:t>
                      </a:r>
                      <a:r>
                        <a:rPr lang="es-PE" dirty="0" err="1" smtClean="0"/>
                        <a:t>Appraiser</a:t>
                      </a:r>
                      <a:endParaRPr lang="es-PE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5" descr="C:\Documents and Settings\juan.torres\Local Settings\Temporary Internet Files\Content.IE5\PIMMUEJP\MC90023791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2491" y="990600"/>
            <a:ext cx="1337709" cy="1430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Otros atributos importantes de una evaluación SCAMPI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Toda evaluación SCAMPI (A, B o C) debe ser supervisada por consultores autorizados por el SEI.</a:t>
            </a: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Etapas de una evaluación SCAMPI A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Planificar la evaluación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7924800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Definir el alcance del modelo 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Áreas de proceso / Nivel de madurez de CMMI que serán tomados como referencia.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 acuerdo al número de Áreas de Proceso involucradas se define el tiempo requerido así como el tamaño del equipo evaluador.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6007" y="3048000"/>
            <a:ext cx="2587793" cy="226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0407" y="3048000"/>
            <a:ext cx="277585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477000" y="0"/>
          <a:ext cx="2438400" cy="208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Planificar la evaluación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PE" dirty="0" smtClean="0">
                <a:solidFill>
                  <a:srgbClr val="002060"/>
                </a:solidFill>
              </a:rPr>
              <a:t>Definir el alcance </a:t>
            </a:r>
            <a:r>
              <a:rPr lang="es-PE" b="1" dirty="0" smtClean="0">
                <a:solidFill>
                  <a:srgbClr val="002060"/>
                </a:solidFill>
              </a:rPr>
              <a:t>ORGANIZACIONAL</a:t>
            </a:r>
            <a:r>
              <a:rPr lang="es-PE" dirty="0" smtClean="0">
                <a:solidFill>
                  <a:srgbClr val="002060"/>
                </a:solidFill>
              </a:rPr>
              <a:t> de la evaluación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Señala los límites dentro de la organización, en los que se evaluarán los procesos.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Puede ser una unidad organizacional, tipos de proyecto, tipos de producto.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Ejemplos: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Proyectos internacionales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Servicio de mantenimiento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Proyectos con el cliente ABC S.A.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Proyectos desarrollados por el Departamento de Sistemas</a:t>
            </a: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PE" dirty="0" smtClean="0">
                <a:solidFill>
                  <a:srgbClr val="002060"/>
                </a:solidFill>
              </a:rPr>
              <a:t>Definir las instancias a evaluar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Corresponde a los proyectos que serán evaluados.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 encuentran dentro del alcance organizacional definido.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Tener en cuenta la fase de ciclo de vida en que se encuentren.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Para un SCAMPI A se pide una muestra de al menos 4 proyectos.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Las instancias tienen que ser REPRESENTATIVAS.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Por ejemplo: Si se definió en el alcance organizacional evaluar los proyectos de desarrollo de software, y la mayoría son internacionales, se espera que en la muestra se cuente con “la mayoría de proyectos internacionales”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6477000" y="0"/>
          <a:ext cx="2438400" cy="208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Planificar la evaluación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PE" dirty="0" smtClean="0">
                <a:solidFill>
                  <a:srgbClr val="002060"/>
                </a:solidFill>
              </a:rPr>
              <a:t>Establecer el equipo de trabajo: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Evaluador líder (Lead </a:t>
            </a:r>
            <a:r>
              <a:rPr lang="es-PE" dirty="0" err="1" smtClean="0">
                <a:solidFill>
                  <a:srgbClr val="002060"/>
                </a:solidFill>
              </a:rPr>
              <a:t>Appraiser</a:t>
            </a:r>
            <a:r>
              <a:rPr lang="es-PE" dirty="0" smtClean="0">
                <a:solidFill>
                  <a:srgbClr val="002060"/>
                </a:solidFill>
              </a:rPr>
              <a:t>)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Responsable de la evaluación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Certificado por el SEI para realizar esta labor.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Tiene que ser afín a la idiosincrasia y cultura de la organización.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Equipo Evaluador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Mínimo 4 integrantes (incluyendo al líder). No más de 9.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Deben haber recibido el entrenamiento oficial de Introducción al CMMI.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Deben tener experiencia en el campo evaluado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Deben estar asignados a tiempo completo para la realización de las actividades de la evaluación.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PE" dirty="0" smtClean="0">
                <a:solidFill>
                  <a:srgbClr val="002060"/>
                </a:solidFill>
              </a:rPr>
              <a:t>Preparar el cronograma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6477000" y="0"/>
          <a:ext cx="2438400" cy="208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Planificar la evaluación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Etapas de una evaluación SCAMPI A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Entrenar al equipo evaluador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Existen paquetes de entrenamiento oficiales del SEI.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Inventariar las evidencias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Inventariar todas las evidencias por cada práctica de las áreas de proceso definidas por el alcance.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 utilizan hojas Excel denominadas PIID (</a:t>
            </a:r>
            <a:r>
              <a:rPr lang="es-PE" dirty="0" err="1" smtClean="0">
                <a:solidFill>
                  <a:srgbClr val="002060"/>
                </a:solidFill>
              </a:rPr>
              <a:t>Practice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Implementation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Indicator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Database</a:t>
            </a:r>
            <a:r>
              <a:rPr lang="es-PE" dirty="0" smtClean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Su llenado constituye un esfuerzo </a:t>
            </a:r>
            <a:r>
              <a:rPr lang="es-PE" dirty="0" err="1" smtClean="0">
                <a:solidFill>
                  <a:srgbClr val="002060"/>
                </a:solidFill>
              </a:rPr>
              <a:t>siginificativo</a:t>
            </a:r>
            <a:r>
              <a:rPr lang="es-PE" dirty="0" smtClean="0">
                <a:solidFill>
                  <a:srgbClr val="002060"/>
                </a:solidFill>
              </a:rPr>
              <a:t>.  Los integrantes del Equipo Evaluador son responsables de su llenado.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Preparar la evaluación</a:t>
            </a:r>
            <a:endParaRPr lang="es-PE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Ejemplo de un PIID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 lvl="2"/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Preparar la evaluación</a:t>
            </a:r>
            <a:endParaRPr lang="es-PE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2209800"/>
            <a:ext cx="79629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Recordemos la importancia del diagnóstico, en la mejora de procesos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905000"/>
            <a:ext cx="8077200" cy="46482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Como hemos visto, el diagnóstico del nivel de madurez de una organización es un paso importante en cualquier programa de mejora.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Junto con los modelos de referencia, el SEI ofrece un mecanismo que permite realizar el diagnóstico, e identificar el nivel de madurez de los procesos.</a:t>
            </a: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5606673"/>
            <a:ext cx="3209925" cy="10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La preparación de las </a:t>
            </a:r>
            <a:r>
              <a:rPr lang="es-PE" dirty="0" err="1" smtClean="0">
                <a:solidFill>
                  <a:srgbClr val="002060"/>
                </a:solidFill>
              </a:rPr>
              <a:t>PIIDs</a:t>
            </a:r>
            <a:r>
              <a:rPr lang="es-PE" dirty="0" smtClean="0">
                <a:solidFill>
                  <a:srgbClr val="002060"/>
                </a:solidFill>
              </a:rPr>
              <a:t> es crítica: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Muestra el total de evidencia generada.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Facilita la identificación de evidencias durante la ejecución de la evaluación (ahorra tiempo).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El llenado de las </a:t>
            </a:r>
            <a:r>
              <a:rPr lang="es-PE" dirty="0" err="1" smtClean="0">
                <a:solidFill>
                  <a:srgbClr val="002060"/>
                </a:solidFill>
              </a:rPr>
              <a:t>PIIDs</a:t>
            </a:r>
            <a:r>
              <a:rPr lang="es-PE" dirty="0" smtClean="0">
                <a:solidFill>
                  <a:srgbClr val="002060"/>
                </a:solidFill>
              </a:rPr>
              <a:t> se realiza al menos uno o dos meses antes de la evaluación.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Su preparación puede realizarse gradualmente, y por integrantes del Equipo de Mejora de Procesos.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Preparar la evaluación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pPr>
              <a:buNone/>
            </a:pPr>
            <a:endParaRPr lang="es-PE" dirty="0" smtClean="0"/>
          </a:p>
          <a:p>
            <a:pPr lvl="1">
              <a:buNone/>
            </a:pPr>
            <a:endParaRPr lang="es-PE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Preparar la evaluación</a:t>
            </a:r>
            <a:endParaRPr lang="es-P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371600"/>
            <a:ext cx="8686800" cy="54864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El llenado de las </a:t>
            </a:r>
            <a:r>
              <a:rPr lang="es-PE" dirty="0" err="1" smtClean="0">
                <a:solidFill>
                  <a:srgbClr val="002060"/>
                </a:solidFill>
              </a:rPr>
              <a:t>PIIDs</a:t>
            </a:r>
            <a:r>
              <a:rPr lang="es-PE" dirty="0" smtClean="0">
                <a:solidFill>
                  <a:srgbClr val="002060"/>
                </a:solidFill>
              </a:rPr>
              <a:t> toma tiempo!!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Por cada Área de Proceso: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Por cada práctica (específica y genérica) se debe registrar:</a:t>
            </a:r>
          </a:p>
          <a:p>
            <a:pPr lvl="3"/>
            <a:r>
              <a:rPr lang="es-PE" sz="2400" dirty="0" smtClean="0">
                <a:solidFill>
                  <a:srgbClr val="002060"/>
                </a:solidFill>
              </a:rPr>
              <a:t>Por cada instancia (proyecto):</a:t>
            </a:r>
          </a:p>
          <a:p>
            <a:pPr lvl="4"/>
            <a:r>
              <a:rPr lang="es-PE" sz="2000" dirty="0" smtClean="0">
                <a:solidFill>
                  <a:srgbClr val="002060"/>
                </a:solidFill>
              </a:rPr>
              <a:t>Una celda indicando cómo la organización ha definido </a:t>
            </a:r>
            <a:r>
              <a:rPr lang="es-PE" sz="2000" dirty="0" smtClean="0">
                <a:solidFill>
                  <a:srgbClr val="002060"/>
                </a:solidFill>
              </a:rPr>
              <a:t>la implementación de la práctica.</a:t>
            </a:r>
            <a:endParaRPr lang="es-PE" sz="2000" dirty="0" smtClean="0">
              <a:solidFill>
                <a:srgbClr val="002060"/>
              </a:solidFill>
            </a:endParaRPr>
          </a:p>
          <a:p>
            <a:pPr lvl="4"/>
            <a:r>
              <a:rPr lang="es-PE" sz="2000" dirty="0" smtClean="0">
                <a:solidFill>
                  <a:srgbClr val="002060"/>
                </a:solidFill>
              </a:rPr>
              <a:t>Una celda indicando la evidencia </a:t>
            </a:r>
            <a:r>
              <a:rPr lang="es-PE" sz="2000" dirty="0" smtClean="0">
                <a:solidFill>
                  <a:srgbClr val="002060"/>
                </a:solidFill>
              </a:rPr>
              <a:t>: </a:t>
            </a:r>
            <a:r>
              <a:rPr lang="es-PE" sz="2000" dirty="0" smtClean="0">
                <a:solidFill>
                  <a:srgbClr val="002060"/>
                </a:solidFill>
              </a:rPr>
              <a:t>Ejemplo: Nombre del </a:t>
            </a:r>
            <a:r>
              <a:rPr lang="es-PE" sz="2000" dirty="0" smtClean="0">
                <a:solidFill>
                  <a:srgbClr val="002060"/>
                </a:solidFill>
              </a:rPr>
              <a:t>documento (archivo específico)</a:t>
            </a:r>
            <a:endParaRPr lang="es-PE" sz="2000" dirty="0" smtClean="0">
              <a:solidFill>
                <a:srgbClr val="002060"/>
              </a:solidFill>
            </a:endParaRPr>
          </a:p>
          <a:p>
            <a:r>
              <a:rPr lang="es-PE" dirty="0" smtClean="0">
                <a:solidFill>
                  <a:srgbClr val="002060"/>
                </a:solidFill>
              </a:rPr>
              <a:t>Para </a:t>
            </a:r>
            <a:r>
              <a:rPr lang="es-PE" dirty="0" smtClean="0">
                <a:solidFill>
                  <a:srgbClr val="002060"/>
                </a:solidFill>
              </a:rPr>
              <a:t>nivel 2: Aproximadamente 1,500 celdas (para una muestra de 4 instancias)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Para nivel 3: Aproximadamente 4,300 celdas (para una muestra de 4 instancias)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PE" dirty="0" smtClean="0">
                <a:solidFill>
                  <a:srgbClr val="002060"/>
                </a:solidFill>
              </a:rPr>
              <a:t>Realizar la revisión previa (</a:t>
            </a:r>
            <a:r>
              <a:rPr lang="es-PE" dirty="0" err="1" smtClean="0">
                <a:solidFill>
                  <a:srgbClr val="002060"/>
                </a:solidFill>
              </a:rPr>
              <a:t>Readiness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Review</a:t>
            </a:r>
            <a:r>
              <a:rPr lang="es-PE" dirty="0" smtClean="0">
                <a:solidFill>
                  <a:srgbClr val="002060"/>
                </a:solidFill>
              </a:rPr>
              <a:t>)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El Evaluador Líder confirma que todo se encuentra listo para la etapa de evaluación.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Los </a:t>
            </a:r>
            <a:r>
              <a:rPr lang="es-PE" dirty="0" err="1" smtClean="0">
                <a:solidFill>
                  <a:srgbClr val="002060"/>
                </a:solidFill>
              </a:rPr>
              <a:t>PIIDs</a:t>
            </a:r>
            <a:r>
              <a:rPr lang="es-PE" dirty="0" smtClean="0">
                <a:solidFill>
                  <a:srgbClr val="002060"/>
                </a:solidFill>
              </a:rPr>
              <a:t> deben encontrarse completados.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El Equipo se encuentra listo.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La logística está lista (instalaciones, equipamiento, participantes, etc.)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Dependiendo del resultado de estas actividades, el Evaluador puede decidir iniciar,  </a:t>
            </a:r>
            <a:r>
              <a:rPr lang="es-PE" dirty="0" err="1" smtClean="0">
                <a:solidFill>
                  <a:srgbClr val="002060"/>
                </a:solidFill>
              </a:rPr>
              <a:t>replanificar</a:t>
            </a:r>
            <a:r>
              <a:rPr lang="es-PE" dirty="0" smtClean="0">
                <a:solidFill>
                  <a:srgbClr val="002060"/>
                </a:solidFill>
              </a:rPr>
              <a:t> o cancelar la evaluación.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Preparar la evaluación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Etapas de una evaluación SCAMPI A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/>
            <a:r>
              <a:rPr lang="es-PE" dirty="0" smtClean="0">
                <a:solidFill>
                  <a:srgbClr val="002060"/>
                </a:solidFill>
              </a:rPr>
              <a:t>También denominada la fase “in-situ”.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Realizar la reunión de apertura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Permite orientar a los participantes.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Demuestra el compromiso del Patrocinador.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Se brinda una visión general sobre cómo se realizará la evaluación.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Se confirman los roles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Se comunica cualquier información adicional específica sobre agenda, logística, etc.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Realizar la evaluación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PE" dirty="0" smtClean="0">
                <a:solidFill>
                  <a:srgbClr val="002060"/>
                </a:solidFill>
              </a:rPr>
              <a:t>Identificar evidencias</a:t>
            </a:r>
          </a:p>
          <a:p>
            <a:pPr lvl="2"/>
            <a:r>
              <a:rPr lang="es-PE" sz="2800" dirty="0" smtClean="0">
                <a:solidFill>
                  <a:srgbClr val="002060"/>
                </a:solidFill>
              </a:rPr>
              <a:t>¿Qué significa evidencia?</a:t>
            </a:r>
          </a:p>
          <a:p>
            <a:pPr lvl="3"/>
            <a:r>
              <a:rPr lang="es-PE" sz="2400" dirty="0" smtClean="0">
                <a:solidFill>
                  <a:srgbClr val="002060"/>
                </a:solidFill>
              </a:rPr>
              <a:t>Son indicadores que demuestran objetivamente la ejecución de una determinada práctica. </a:t>
            </a:r>
          </a:p>
          <a:p>
            <a:pPr lvl="3"/>
            <a:r>
              <a:rPr lang="es-PE" sz="2400" dirty="0" smtClean="0">
                <a:solidFill>
                  <a:srgbClr val="002060"/>
                </a:solidFill>
              </a:rPr>
              <a:t>Es producida por los proyectos, durante su ejecución.</a:t>
            </a:r>
          </a:p>
          <a:p>
            <a:pPr lvl="3"/>
            <a:r>
              <a:rPr lang="es-PE" sz="2400" dirty="0" smtClean="0">
                <a:solidFill>
                  <a:srgbClr val="002060"/>
                </a:solidFill>
              </a:rPr>
              <a:t>Puede tomar muchas formas:</a:t>
            </a:r>
          </a:p>
          <a:p>
            <a:pPr lvl="2"/>
            <a:r>
              <a:rPr lang="es-PE" sz="2800" dirty="0" smtClean="0">
                <a:solidFill>
                  <a:srgbClr val="002060"/>
                </a:solidFill>
              </a:rPr>
              <a:t>Formas que pueden tomar las evidencias</a:t>
            </a:r>
          </a:p>
          <a:p>
            <a:pPr lvl="3"/>
            <a:r>
              <a:rPr lang="es-PE" sz="2400" dirty="0" smtClean="0">
                <a:solidFill>
                  <a:srgbClr val="002060"/>
                </a:solidFill>
              </a:rPr>
              <a:t>Artefactos. Ejemplo:</a:t>
            </a:r>
          </a:p>
          <a:p>
            <a:pPr lvl="4"/>
            <a:r>
              <a:rPr lang="es-PE" dirty="0" smtClean="0">
                <a:solidFill>
                  <a:srgbClr val="002060"/>
                </a:solidFill>
              </a:rPr>
              <a:t>Actas</a:t>
            </a:r>
          </a:p>
          <a:p>
            <a:pPr lvl="4"/>
            <a:r>
              <a:rPr lang="es-PE" dirty="0" smtClean="0">
                <a:solidFill>
                  <a:srgbClr val="002060"/>
                </a:solidFill>
              </a:rPr>
              <a:t>Formularios</a:t>
            </a:r>
          </a:p>
          <a:p>
            <a:pPr lvl="4"/>
            <a:r>
              <a:rPr lang="es-PE" dirty="0" smtClean="0">
                <a:solidFill>
                  <a:srgbClr val="002060"/>
                </a:solidFill>
              </a:rPr>
              <a:t>Registros de información en un sistema informático.</a:t>
            </a:r>
          </a:p>
          <a:p>
            <a:pPr lvl="4"/>
            <a:r>
              <a:rPr lang="es-PE" dirty="0" smtClean="0">
                <a:solidFill>
                  <a:srgbClr val="002060"/>
                </a:solidFill>
              </a:rPr>
              <a:t>Correos electrónicos</a:t>
            </a:r>
          </a:p>
          <a:p>
            <a:pPr lvl="3"/>
            <a:r>
              <a:rPr lang="es-PE" sz="2400" dirty="0" smtClean="0">
                <a:solidFill>
                  <a:srgbClr val="002060"/>
                </a:solidFill>
              </a:rPr>
              <a:t>Afirmaciones</a:t>
            </a: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Realizar la evaluación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986" name="Picture 2" descr="http://3.bp.blogspot.com/_xNeImRtknTo/Sddm_cXwf8I/AAAAAAAAACc/ls-r5jCr6WQ/s400/footprints-down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6200000">
            <a:off x="6172202" y="3657599"/>
            <a:ext cx="3200400" cy="3200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143000" y="1600200"/>
            <a:ext cx="7848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Artefactos</a:t>
            </a:r>
          </a:p>
          <a:p>
            <a:pPr lvl="2"/>
            <a:r>
              <a:rPr lang="es-PE" sz="2600" dirty="0" smtClean="0">
                <a:solidFill>
                  <a:srgbClr val="002060"/>
                </a:solidFill>
              </a:rPr>
              <a:t>Forma tangible de evidencia objetiva de que determinada actividad ha sido realizada.  Constituye el resultado directo de la ejecución de la actividad.</a:t>
            </a:r>
          </a:p>
          <a:p>
            <a:pPr lvl="3">
              <a:buNone/>
            </a:pPr>
            <a:r>
              <a:rPr lang="es-PE" sz="2200" dirty="0" smtClean="0">
                <a:solidFill>
                  <a:srgbClr val="002060"/>
                </a:solidFill>
              </a:rPr>
              <a:t>	Ejemplo:</a:t>
            </a:r>
          </a:p>
          <a:p>
            <a:pPr lvl="3">
              <a:buNone/>
            </a:pPr>
            <a:r>
              <a:rPr lang="es-PE" sz="2200" dirty="0" smtClean="0">
                <a:solidFill>
                  <a:srgbClr val="002060"/>
                </a:solidFill>
              </a:rPr>
              <a:t>	La Artefacto de la preparación de especificaciones funcionales , para el proyecto ABC es el documento “Especif_Func_CUS_Emitir_Orden.doc ”</a:t>
            </a: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Realizar la evaluación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0" y="2362200"/>
            <a:ext cx="1828800" cy="4495800"/>
          </a:xfrm>
          <a:prstGeom prst="wedgeRectCallout">
            <a:avLst>
              <a:gd name="adj1" fmla="val 65082"/>
              <a:gd name="adj2" fmla="val 2108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Los artefactos se encuentran en los procesos.</a:t>
            </a:r>
          </a:p>
          <a:p>
            <a:pPr algn="ctr"/>
            <a:endParaRPr lang="es-PE" dirty="0" smtClean="0">
              <a:solidFill>
                <a:schemeClr val="bg1"/>
              </a:solidFill>
            </a:endParaRPr>
          </a:p>
          <a:p>
            <a:pPr algn="ctr"/>
            <a:r>
              <a:rPr lang="es-PE" dirty="0" smtClean="0">
                <a:solidFill>
                  <a:schemeClr val="bg1"/>
                </a:solidFill>
              </a:rPr>
              <a:t>NO debemos crear artefactos, para tenerlos disponibles para una evaluación.</a:t>
            </a:r>
          </a:p>
          <a:p>
            <a:pPr algn="ctr"/>
            <a:endParaRPr lang="es-PE" dirty="0" smtClean="0">
              <a:solidFill>
                <a:schemeClr val="bg1"/>
              </a:solidFill>
            </a:endParaRPr>
          </a:p>
          <a:p>
            <a:pPr algn="ctr"/>
            <a:r>
              <a:rPr lang="es-PE" dirty="0" smtClean="0">
                <a:solidFill>
                  <a:schemeClr val="bg1"/>
                </a:solidFill>
              </a:rPr>
              <a:t>Si no podemos encontrar </a:t>
            </a:r>
            <a:r>
              <a:rPr lang="es-PE" dirty="0" smtClean="0">
                <a:solidFill>
                  <a:schemeClr val="bg1"/>
                </a:solidFill>
              </a:rPr>
              <a:t>artefactos, </a:t>
            </a:r>
            <a:r>
              <a:rPr lang="es-PE" dirty="0" smtClean="0">
                <a:solidFill>
                  <a:schemeClr val="bg1"/>
                </a:solidFill>
              </a:rPr>
              <a:t>algo está mal en nuestro proceso.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143000" y="1600200"/>
            <a:ext cx="7543800" cy="4953000"/>
          </a:xfrm>
        </p:spPr>
        <p:txBody>
          <a:bodyPr>
            <a:normAutofit lnSpcReduction="10000"/>
          </a:bodyPr>
          <a:lstStyle/>
          <a:p>
            <a:pPr marL="512763" lvl="2" indent="-396875"/>
            <a:r>
              <a:rPr lang="es-PE" sz="3200" dirty="0" smtClean="0">
                <a:solidFill>
                  <a:srgbClr val="002060"/>
                </a:solidFill>
              </a:rPr>
              <a:t>Afirmaciones: </a:t>
            </a:r>
          </a:p>
          <a:p>
            <a:pPr marL="911225" lvl="3"/>
            <a:r>
              <a:rPr lang="es-PE" sz="2600" dirty="0" smtClean="0">
                <a:solidFill>
                  <a:srgbClr val="002060"/>
                </a:solidFill>
              </a:rPr>
              <a:t> </a:t>
            </a:r>
            <a:r>
              <a:rPr lang="es-PE" sz="2400" dirty="0" smtClean="0">
                <a:solidFill>
                  <a:srgbClr val="002060"/>
                </a:solidFill>
              </a:rPr>
              <a:t>Expresión oral o escrita confirmando la implementación de una práctica. </a:t>
            </a:r>
          </a:p>
          <a:p>
            <a:pPr marL="911225" lvl="3"/>
            <a:r>
              <a:rPr lang="es-PE" sz="2400" dirty="0" smtClean="0">
                <a:solidFill>
                  <a:srgbClr val="002060"/>
                </a:solidFill>
              </a:rPr>
              <a:t> Es realizada por aquel responsable de realizar las actividades de la práctica.</a:t>
            </a:r>
          </a:p>
          <a:p>
            <a:pPr marL="911225" lvl="3"/>
            <a:r>
              <a:rPr lang="es-PE" sz="2400" dirty="0" smtClean="0">
                <a:solidFill>
                  <a:srgbClr val="002060"/>
                </a:solidFill>
              </a:rPr>
              <a:t> Deben presentarse en un entorno de comunicación interactiva, en el que el equipo evaluador tenga el control.</a:t>
            </a:r>
          </a:p>
          <a:p>
            <a:pPr marL="911225" lvl="3"/>
            <a:r>
              <a:rPr lang="es-PE" sz="2400" dirty="0" smtClean="0">
                <a:solidFill>
                  <a:srgbClr val="002060"/>
                </a:solidFill>
              </a:rPr>
              <a:t> Las afirmaciones se obtienen de diferente manera:</a:t>
            </a:r>
          </a:p>
          <a:p>
            <a:pPr marL="1368425" lvl="4"/>
            <a:r>
              <a:rPr lang="es-PE" sz="2400" dirty="0" smtClean="0">
                <a:solidFill>
                  <a:srgbClr val="002060"/>
                </a:solidFill>
              </a:rPr>
              <a:t>Resultado de entrevistas</a:t>
            </a:r>
          </a:p>
          <a:p>
            <a:pPr marL="1368425" lvl="4"/>
            <a:r>
              <a:rPr lang="es-PE" sz="2400" dirty="0" smtClean="0">
                <a:solidFill>
                  <a:srgbClr val="002060"/>
                </a:solidFill>
              </a:rPr>
              <a:t>Presentaciones</a:t>
            </a:r>
          </a:p>
          <a:p>
            <a:pPr marL="1368425" lvl="4"/>
            <a:r>
              <a:rPr lang="es-PE" sz="2400" dirty="0" smtClean="0">
                <a:solidFill>
                  <a:srgbClr val="002060"/>
                </a:solidFill>
              </a:rPr>
              <a:t>Demostraciones de una herramienta</a:t>
            </a: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Realizar la evaluación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143000" y="1600200"/>
            <a:ext cx="7543800" cy="4953000"/>
          </a:xfrm>
        </p:spPr>
        <p:txBody>
          <a:bodyPr>
            <a:normAutofit/>
          </a:bodyPr>
          <a:lstStyle/>
          <a:p>
            <a:pPr marL="512763" lvl="2" indent="-396875"/>
            <a:r>
              <a:rPr lang="es-PE" sz="3200" dirty="0" smtClean="0">
                <a:solidFill>
                  <a:srgbClr val="002060"/>
                </a:solidFill>
              </a:rPr>
              <a:t>Afirmaciones (continuación): </a:t>
            </a:r>
          </a:p>
          <a:p>
            <a:pPr marL="911225" lvl="3"/>
            <a:r>
              <a:rPr lang="es-PE" sz="2600" dirty="0" smtClean="0">
                <a:solidFill>
                  <a:srgbClr val="002060"/>
                </a:solidFill>
              </a:rPr>
              <a:t> Las afirmaciones tienen un objetivo clave.</a:t>
            </a:r>
          </a:p>
          <a:p>
            <a:pPr marL="911225" lvl="3"/>
            <a:r>
              <a:rPr lang="es-PE" sz="2600" dirty="0" smtClean="0">
                <a:solidFill>
                  <a:srgbClr val="002060"/>
                </a:solidFill>
              </a:rPr>
              <a:t> La institucionalización de un proceso significa que éste se encuentra interiorizado.</a:t>
            </a:r>
          </a:p>
          <a:p>
            <a:pPr marL="911225" lvl="3"/>
            <a:r>
              <a:rPr lang="es-PE" sz="2600" dirty="0" smtClean="0">
                <a:solidFill>
                  <a:srgbClr val="002060"/>
                </a:solidFill>
              </a:rPr>
              <a:t> El Evaluador Líder emplea técnicas para indagar por esa información.</a:t>
            </a:r>
            <a:endParaRPr lang="es-PE" sz="2400" dirty="0" smtClean="0">
              <a:solidFill>
                <a:srgbClr val="002060"/>
              </a:solidFill>
            </a:endParaRPr>
          </a:p>
          <a:p>
            <a:pPr marL="1825625" lvl="5">
              <a:buNone/>
            </a:pPr>
            <a:endParaRPr lang="es-PE" sz="2400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es-PE" sz="2800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Realizar la evaluación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4876800"/>
            <a:ext cx="69342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Discutamos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¿</a:t>
            </a:r>
            <a:r>
              <a:rPr lang="en-US" dirty="0" err="1" smtClean="0">
                <a:solidFill>
                  <a:srgbClr val="002060"/>
                </a:solidFill>
              </a:rPr>
              <a:t>Cómo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podríamos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confirmar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si</a:t>
            </a:r>
            <a:r>
              <a:rPr lang="en-US" dirty="0" smtClean="0">
                <a:solidFill>
                  <a:srgbClr val="002060"/>
                </a:solidFill>
              </a:rPr>
              <a:t> un </a:t>
            </a:r>
            <a:r>
              <a:rPr lang="en-US" dirty="0" err="1" smtClean="0">
                <a:solidFill>
                  <a:srgbClr val="002060"/>
                </a:solidFill>
              </a:rPr>
              <a:t>proceso</a:t>
            </a:r>
            <a:r>
              <a:rPr lang="en-US" dirty="0" smtClean="0">
                <a:solidFill>
                  <a:srgbClr val="002060"/>
                </a:solidFill>
              </a:rPr>
              <a:t> se </a:t>
            </a:r>
            <a:r>
              <a:rPr lang="en-US" dirty="0" err="1" smtClean="0">
                <a:solidFill>
                  <a:srgbClr val="002060"/>
                </a:solidFill>
              </a:rPr>
              <a:t>encuentra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institucionalizado</a:t>
            </a:r>
            <a:r>
              <a:rPr lang="en-US" dirty="0" smtClean="0">
                <a:solidFill>
                  <a:srgbClr val="002060"/>
                </a:solidFill>
              </a:rPr>
              <a:t>?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Consideremos</a:t>
            </a:r>
            <a:r>
              <a:rPr lang="en-US" dirty="0" smtClean="0">
                <a:solidFill>
                  <a:srgbClr val="002060"/>
                </a:solidFill>
              </a:rPr>
              <a:t> el </a:t>
            </a:r>
            <a:r>
              <a:rPr lang="en-US" dirty="0" err="1" smtClean="0">
                <a:solidFill>
                  <a:srgbClr val="002060"/>
                </a:solidFill>
              </a:rPr>
              <a:t>ejercicio</a:t>
            </a:r>
            <a:r>
              <a:rPr lang="en-US" dirty="0" smtClean="0">
                <a:solidFill>
                  <a:srgbClr val="002060"/>
                </a:solidFill>
              </a:rPr>
              <a:t> del “</a:t>
            </a:r>
            <a:r>
              <a:rPr lang="en-US" dirty="0" err="1" smtClean="0">
                <a:solidFill>
                  <a:srgbClr val="002060"/>
                </a:solidFill>
              </a:rPr>
              <a:t>cepillado</a:t>
            </a:r>
            <a:r>
              <a:rPr lang="en-US" dirty="0" smtClean="0">
                <a:solidFill>
                  <a:srgbClr val="002060"/>
                </a:solidFill>
              </a:rPr>
              <a:t> de </a:t>
            </a:r>
            <a:r>
              <a:rPr lang="en-US" dirty="0" err="1" smtClean="0">
                <a:solidFill>
                  <a:srgbClr val="002060"/>
                </a:solidFill>
              </a:rPr>
              <a:t>dientes</a:t>
            </a:r>
            <a:r>
              <a:rPr lang="en-US" dirty="0" smtClean="0">
                <a:solidFill>
                  <a:srgbClr val="002060"/>
                </a:solidFill>
              </a:rPr>
              <a:t>” )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2" descr="C:\Users\FamiliaTorresCastill\AppData\Local\Microsoft\Windows\Temporary Internet Files\Content.IE5\NVV441YG\MM900043731[1]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4724400"/>
            <a:ext cx="1447800" cy="1859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2763" lvl="2" indent="-396875"/>
            <a:r>
              <a:rPr lang="es-PE" sz="3200" dirty="0" smtClean="0">
                <a:solidFill>
                  <a:srgbClr val="002060"/>
                </a:solidFill>
              </a:rPr>
              <a:t>Afirmaciones (continuación): </a:t>
            </a:r>
          </a:p>
          <a:p>
            <a:pPr marL="911225" lvl="3"/>
            <a:r>
              <a:rPr lang="es-PE" sz="2600" dirty="0" smtClean="0">
                <a:solidFill>
                  <a:srgbClr val="002060"/>
                </a:solidFill>
              </a:rPr>
              <a:t>El Evaluador hace preguntas del estilo:</a:t>
            </a:r>
          </a:p>
          <a:p>
            <a:pPr marL="1368425" lvl="4"/>
            <a:r>
              <a:rPr lang="es-PE" sz="2400" dirty="0" smtClean="0">
                <a:solidFill>
                  <a:srgbClr val="002060"/>
                </a:solidFill>
              </a:rPr>
              <a:t>“¿Tienen tiempo suficiente para realizar las tareas del proyecto?” (Si lo que quiere evaluar es el cumplimiento de las prácticas de estimación de esfuerzo)</a:t>
            </a:r>
          </a:p>
          <a:p>
            <a:pPr marL="1368425" lvl="4"/>
            <a:r>
              <a:rPr lang="es-PE" sz="2400" dirty="0" smtClean="0">
                <a:solidFill>
                  <a:srgbClr val="002060"/>
                </a:solidFill>
              </a:rPr>
              <a:t> En el ejercicio de “cepillado de dientes”:</a:t>
            </a:r>
          </a:p>
          <a:p>
            <a:pPr marL="1825625" lvl="5"/>
            <a:r>
              <a:rPr lang="es-PE" sz="2400" dirty="0" smtClean="0">
                <a:solidFill>
                  <a:srgbClr val="002060"/>
                </a:solidFill>
              </a:rPr>
              <a:t>“¿Tienes caries?”</a:t>
            </a:r>
          </a:p>
          <a:p>
            <a:pPr marL="1825625" lvl="5">
              <a:buNone/>
            </a:pPr>
            <a:endParaRPr lang="es-PE" sz="2400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es-PE" sz="2800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Realizar la evaluación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¿Qué es una evaluación SCAMPI?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Revisemos el concepto por partes: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El concepto “evaluación” se refiere al acto de examinar uno o más procesos por parte de un equipo de profesionales entrenados, utilizando un modelo como base para identificar fortalezas y debilidades.</a:t>
            </a:r>
          </a:p>
          <a:p>
            <a:endParaRPr lang="es-PE" dirty="0" smtClean="0">
              <a:solidFill>
                <a:srgbClr val="002060"/>
              </a:solidFill>
            </a:endParaRP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En ese sentido, el término “evaluación” no se refiere a un examen que la organización tiene que pasar.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Realizar la evaluación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s-PE" dirty="0" smtClean="0">
                <a:solidFill>
                  <a:srgbClr val="002060"/>
                </a:solidFill>
              </a:rPr>
              <a:t>Las evidencias se evalúan en conjunto. Ejemplo: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0" y="2438401"/>
            <a:ext cx="5486400" cy="45720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s-PE" sz="2400" u="sng" dirty="0">
                <a:solidFill>
                  <a:srgbClr val="002060"/>
                </a:solidFill>
              </a:rPr>
              <a:t>PP SP2.2</a:t>
            </a:r>
            <a:r>
              <a:rPr lang="es-PE" sz="2400" u="sng" dirty="0" smtClean="0">
                <a:solidFill>
                  <a:srgbClr val="002060"/>
                </a:solidFill>
              </a:rPr>
              <a:t>: </a:t>
            </a:r>
            <a:r>
              <a:rPr lang="es-PE" sz="2400" dirty="0" smtClean="0">
                <a:solidFill>
                  <a:srgbClr val="002060"/>
                </a:solidFill>
              </a:rPr>
              <a:t>Identificar </a:t>
            </a:r>
            <a:r>
              <a:rPr lang="es-PE" sz="2400" dirty="0">
                <a:solidFill>
                  <a:srgbClr val="002060"/>
                </a:solidFill>
              </a:rPr>
              <a:t>riesgos del proyecto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3200400"/>
            <a:ext cx="5029200" cy="169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PE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Artefactos </a:t>
            </a:r>
            <a:r>
              <a:rPr kumimoji="0" lang="es-P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Formato Excel </a:t>
            </a:r>
            <a:r>
              <a:rPr lang="es-PE" dirty="0" smtClean="0">
                <a:solidFill>
                  <a:srgbClr val="002060"/>
                </a:solidFill>
              </a:rPr>
              <a:t>para la gestión de Riesgos: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FORM001_Riesgos_ProyectoDELTA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267200"/>
            <a:ext cx="52578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571500" indent="-404813" algn="l" defTabSz="762000">
              <a:lnSpc>
                <a:spcPct val="90000"/>
              </a:lnSpc>
              <a:spcBef>
                <a:spcPct val="70000"/>
              </a:spcBef>
              <a:buSzPct val="100000"/>
              <a:buFontTx/>
              <a:buChar char="•"/>
            </a:pPr>
            <a:r>
              <a:rPr lang="es-PE" dirty="0" smtClean="0">
                <a:solidFill>
                  <a:srgbClr val="002060"/>
                </a:solidFill>
              </a:rPr>
              <a:t>Acta </a:t>
            </a:r>
            <a:r>
              <a:rPr lang="es-PE" dirty="0">
                <a:solidFill>
                  <a:srgbClr val="002060"/>
                </a:solidFill>
              </a:rPr>
              <a:t>de reunión donde se identificaron </a:t>
            </a:r>
            <a:r>
              <a:rPr lang="es-PE" dirty="0" smtClean="0">
                <a:solidFill>
                  <a:srgbClr val="002060"/>
                </a:solidFill>
              </a:rPr>
              <a:t>riesgos:</a:t>
            </a:r>
          </a:p>
          <a:p>
            <a:pPr marL="1028700" lvl="1" indent="-404813" defTabSz="762000">
              <a:lnSpc>
                <a:spcPct val="90000"/>
              </a:lnSpc>
              <a:spcBef>
                <a:spcPct val="70000"/>
              </a:spcBef>
              <a:buSzPct val="100000"/>
            </a:pPr>
            <a:r>
              <a:rPr lang="es-PE" dirty="0" smtClean="0">
                <a:solidFill>
                  <a:srgbClr val="002060"/>
                </a:solidFill>
              </a:rPr>
              <a:t>Acta_riesgos_10-Nov-2011_ProyectoDELTA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562600" y="3505200"/>
            <a:ext cx="32004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PE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Afirmaciones:</a:t>
            </a:r>
            <a:endParaRPr kumimoji="0" lang="es-P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Luis Gonzales (Jefe de Proyecto): “Al inicio del proyecto, tenemos una reunión en la que discutimos sobre los riesgos del proyecto. Los riesgos los registro en </a:t>
            </a:r>
            <a:r>
              <a:rPr kumimoji="0" lang="es-PE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 formulario…</a:t>
            </a: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PE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s-PE" dirty="0" smtClean="0">
                <a:solidFill>
                  <a:srgbClr val="002060"/>
                </a:solidFill>
              </a:rPr>
              <a:t>“Cada semana, revisamos el estado de los riesgos, y se hace seguimiento al cumplimiento de las actividades de mitigación</a:t>
            </a:r>
            <a:endParaRPr kumimoji="0" lang="es-PE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s-PE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PE" dirty="0" smtClean="0">
                <a:solidFill>
                  <a:srgbClr val="002060"/>
                </a:solidFill>
              </a:rPr>
              <a:t>Identificar evidencias (continuación)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Por cada práctica e instancia (proyecto) se tiene que identificar:</a:t>
            </a:r>
          </a:p>
          <a:p>
            <a:pPr marL="1314450" lvl="2" indent="-514350"/>
            <a:r>
              <a:rPr lang="es-PE" dirty="0" smtClean="0">
                <a:solidFill>
                  <a:srgbClr val="002060"/>
                </a:solidFill>
              </a:rPr>
              <a:t>Al menos 1 artefacto</a:t>
            </a:r>
          </a:p>
          <a:p>
            <a:pPr marL="1314450" lvl="2" indent="-514350"/>
            <a:r>
              <a:rPr lang="es-PE" dirty="0" smtClean="0">
                <a:solidFill>
                  <a:srgbClr val="002060"/>
                </a:solidFill>
              </a:rPr>
              <a:t>Al menos 1 afirmación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Los integrantes del equipo evaluador anotan los resultados, así como las debilidades identificadas.</a:t>
            </a:r>
          </a:p>
          <a:p>
            <a:pPr lvl="2"/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Realizar la evaluación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PE" dirty="0" smtClean="0">
                <a:solidFill>
                  <a:srgbClr val="002060"/>
                </a:solidFill>
              </a:rPr>
              <a:t>Consolidar información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Seguidamente, los integrantes del equipo evaluador “caracterizan” cada práctica de cada instancia, utilizando la escala apropiada, según la Clase de SCAMPI.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“Caracterizar” significar calificar el cumplimiento de cada práctica.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La caracterización es una actividad que se realiza en conjunto por el Equipo Evaluador.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Dependiendo de la clase de SCAMPI existen diferentes mecanismos de caracterización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Realizar la evaluación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PE" dirty="0" smtClean="0">
                <a:solidFill>
                  <a:srgbClr val="002060"/>
                </a:solidFill>
              </a:rPr>
              <a:t>Consolidar información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Caracterización de prácticas para SCAMPI Clase </a:t>
            </a:r>
            <a:r>
              <a:rPr lang="es-PE" dirty="0" smtClean="0">
                <a:solidFill>
                  <a:srgbClr val="002060"/>
                </a:solidFill>
              </a:rPr>
              <a:t>A</a:t>
            </a:r>
          </a:p>
          <a:p>
            <a:pPr marL="1314450" lvl="2" indent="-514350"/>
            <a:r>
              <a:rPr lang="es-PE" dirty="0" smtClean="0">
                <a:solidFill>
                  <a:srgbClr val="002060"/>
                </a:solidFill>
              </a:rPr>
              <a:t>Según se encuentren presentes afirmaciones y evidencia, se caracteriza (califica) cada práctica con la escala que se presenta a continuación.</a:t>
            </a:r>
            <a:endParaRPr lang="es-PE" dirty="0" smtClean="0">
              <a:solidFill>
                <a:srgbClr val="002060"/>
              </a:solidFill>
            </a:endParaRPr>
          </a:p>
          <a:p>
            <a:pPr marL="1314450" lvl="2" indent="-514350"/>
            <a:endParaRPr lang="es-PE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Realizar la evaluación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Group 5"/>
          <p:cNvGraphicFramePr>
            <a:graphicFrameLocks noGrp="1"/>
          </p:cNvGraphicFramePr>
          <p:nvPr>
            <p:ph sz="half" idx="4294967295"/>
          </p:nvPr>
        </p:nvGraphicFramePr>
        <p:xfrm>
          <a:off x="1905000" y="4038600"/>
          <a:ext cx="2846799" cy="2362198"/>
        </p:xfrm>
        <a:graphic>
          <a:graphicData uri="http://schemas.openxmlformats.org/drawingml/2006/table">
            <a:tbl>
              <a:tblPr/>
              <a:tblGrid>
                <a:gridCol w="2846799"/>
              </a:tblGrid>
              <a:tr h="428770">
                <a:tc>
                  <a:txBody>
                    <a:bodyPr/>
                    <a:lstStyle/>
                    <a:p>
                      <a:pPr marL="19050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Fully</a:t>
                      </a: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Implemented</a:t>
                      </a: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FI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D82E"/>
                    </a:solidFill>
                  </a:tcPr>
                </a:tc>
              </a:tr>
              <a:tr h="428770">
                <a:tc>
                  <a:txBody>
                    <a:bodyPr/>
                    <a:lstStyle/>
                    <a:p>
                      <a:pPr marL="19050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Largely</a:t>
                      </a: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Implemented</a:t>
                      </a: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(LI)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D82E"/>
                    </a:solidFill>
                  </a:tcPr>
                </a:tc>
              </a:tr>
              <a:tr h="428770">
                <a:tc>
                  <a:txBody>
                    <a:bodyPr/>
                    <a:lstStyle/>
                    <a:p>
                      <a:pPr marL="19050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Partially</a:t>
                      </a: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Implemented</a:t>
                      </a: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(PI)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00232">
                <a:tc>
                  <a:txBody>
                    <a:bodyPr/>
                    <a:lstStyle/>
                    <a:p>
                      <a:pPr marL="19050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Implemented (NI)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75656">
                <a:tc>
                  <a:txBody>
                    <a:bodyPr/>
                    <a:lstStyle/>
                    <a:p>
                      <a:pPr marL="19050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</a:t>
                      </a: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P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Yet</a:t>
                      </a: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(NY)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5715000" y="4038600"/>
            <a:ext cx="3048000" cy="2362200"/>
          </a:xfrm>
          <a:prstGeom prst="wedgeRectCallout">
            <a:avLst>
              <a:gd name="adj1" fmla="val -79318"/>
              <a:gd name="adj2" fmla="val 36818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“</a:t>
            </a:r>
            <a:r>
              <a:rPr lang="es-PE" dirty="0" err="1" smtClean="0">
                <a:solidFill>
                  <a:schemeClr val="bg1"/>
                </a:solidFill>
              </a:rPr>
              <a:t>Not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r>
              <a:rPr lang="es-PE" dirty="0" err="1" smtClean="0">
                <a:solidFill>
                  <a:schemeClr val="bg1"/>
                </a:solidFill>
              </a:rPr>
              <a:t>yet</a:t>
            </a:r>
            <a:r>
              <a:rPr lang="es-PE" dirty="0" smtClean="0">
                <a:solidFill>
                  <a:schemeClr val="bg1"/>
                </a:solidFill>
              </a:rPr>
              <a:t>” señala que el proyecto aún no ha alcanzado la etapa para producir evidencia (Ejemplo, un proyecto que se encuentre en la etapa de programación, aún no tendría evidencia del testing)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PE" dirty="0" smtClean="0">
                <a:solidFill>
                  <a:srgbClr val="002060"/>
                </a:solidFill>
              </a:rPr>
              <a:t>Consolidar información (continuación)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Para poder caracterizar cada práctica, los miembros del Equipo Evaluador discuten sobre sus hallazgos.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Se debe alcanzar el consenso sobre la caracterización. Es decir, la decisión debe satisfacer a todos los miembros.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En general, todas las decisiones en un SCAMPI se realizan por consenso.</a:t>
            </a:r>
            <a:endParaRPr lang="es-PE" sz="2400" dirty="0" smtClean="0">
              <a:solidFill>
                <a:srgbClr val="002060"/>
              </a:solidFill>
            </a:endParaRPr>
          </a:p>
          <a:p>
            <a:pPr lvl="1"/>
            <a:endParaRPr lang="es-PE" sz="2400" dirty="0" smtClean="0">
              <a:solidFill>
                <a:srgbClr val="002060"/>
              </a:solidFill>
            </a:endParaRPr>
          </a:p>
          <a:p>
            <a:pPr lvl="2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Realizar la evaluación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PE" dirty="0" smtClean="0">
                <a:solidFill>
                  <a:srgbClr val="002060"/>
                </a:solidFill>
              </a:rPr>
              <a:t>Preparar y validar el borrador de hallazgos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Los hallazgos (debilidades y fortalezas) son presentados a representantes de la organización para validarlos con ellos.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Se obtiene </a:t>
            </a:r>
            <a:r>
              <a:rPr lang="es-PE" sz="2400" dirty="0" err="1" smtClean="0">
                <a:solidFill>
                  <a:srgbClr val="002060"/>
                </a:solidFill>
              </a:rPr>
              <a:t>feedback</a:t>
            </a:r>
            <a:r>
              <a:rPr lang="es-PE" sz="2400" dirty="0" smtClean="0">
                <a:solidFill>
                  <a:srgbClr val="002060"/>
                </a:solidFill>
              </a:rPr>
              <a:t>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Permite que el Equipo Evaluador tenga los elementos suficientes para lograr caracterizar la práctica en cuestión.</a:t>
            </a:r>
          </a:p>
          <a:p>
            <a:pPr lvl="2"/>
            <a:endParaRPr lang="es-PE" sz="2000" dirty="0" smtClean="0">
              <a:solidFill>
                <a:srgbClr val="002060"/>
              </a:solidFill>
            </a:endParaRPr>
          </a:p>
          <a:p>
            <a:pPr lvl="1"/>
            <a:endParaRPr lang="es-PE" sz="2400" dirty="0" smtClean="0">
              <a:solidFill>
                <a:srgbClr val="002060"/>
              </a:solidFill>
            </a:endParaRPr>
          </a:p>
          <a:p>
            <a:pPr lvl="2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Realizar la evaluación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PE" sz="2400" dirty="0" smtClean="0">
                <a:solidFill>
                  <a:srgbClr val="002060"/>
                </a:solidFill>
              </a:rPr>
              <a:t>Preparar y validar el reporte final de hallazgos</a:t>
            </a:r>
          </a:p>
          <a:p>
            <a:pPr lvl="1"/>
            <a:r>
              <a:rPr lang="es-PE" sz="2000" dirty="0" smtClean="0">
                <a:solidFill>
                  <a:srgbClr val="002060"/>
                </a:solidFill>
              </a:rPr>
              <a:t>Las debilidades y fortalezas son documentadas.</a:t>
            </a:r>
          </a:p>
          <a:p>
            <a:pPr lvl="1"/>
            <a:r>
              <a:rPr lang="es-PE" sz="2000" dirty="0" smtClean="0">
                <a:solidFill>
                  <a:srgbClr val="002060"/>
                </a:solidFill>
              </a:rPr>
              <a:t>La caracterización realizada a nivel de prácticas, es “agregada” a nivel de metas y áreas de proceso:</a:t>
            </a:r>
          </a:p>
          <a:p>
            <a:pPr lvl="2"/>
            <a:endParaRPr lang="es-PE" sz="2000" dirty="0" smtClean="0">
              <a:solidFill>
                <a:srgbClr val="002060"/>
              </a:solidFill>
            </a:endParaRPr>
          </a:p>
          <a:p>
            <a:pPr lvl="1"/>
            <a:endParaRPr lang="es-PE" sz="2400" dirty="0" smtClean="0">
              <a:solidFill>
                <a:srgbClr val="002060"/>
              </a:solidFill>
            </a:endParaRPr>
          </a:p>
          <a:p>
            <a:pPr lvl="2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Realizar la evaluación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600200" y="3200400"/>
            <a:ext cx="1669774" cy="8229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Área de Proceso</a:t>
            </a:r>
            <a:endParaRPr lang="es-PE" dirty="0"/>
          </a:p>
        </p:txBody>
      </p:sp>
      <p:sp>
        <p:nvSpPr>
          <p:cNvPr id="8" name="Rounded Rectangle 7"/>
          <p:cNvSpPr/>
          <p:nvPr/>
        </p:nvSpPr>
        <p:spPr>
          <a:xfrm>
            <a:off x="1600200" y="4419600"/>
            <a:ext cx="1669774" cy="548640"/>
          </a:xfrm>
          <a:prstGeom prst="roundRect">
            <a:avLst/>
          </a:prstGeom>
          <a:solidFill>
            <a:srgbClr val="06D82E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ysClr val="windowText" lastClr="000000"/>
                </a:solidFill>
              </a:rPr>
              <a:t>Metas específica 1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228600" y="5791200"/>
            <a:ext cx="1828800" cy="891540"/>
          </a:xfrm>
          <a:prstGeom prst="flowChartDecision">
            <a:avLst/>
          </a:prstGeom>
          <a:solidFill>
            <a:srgbClr val="06D82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ysClr val="windowText" lastClr="000000"/>
                </a:solidFill>
              </a:rPr>
              <a:t>Práctica específica 1.1</a:t>
            </a: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rot="5400000">
            <a:off x="2236967" y="4221480"/>
            <a:ext cx="396240" cy="1588"/>
          </a:xfrm>
          <a:prstGeom prst="straightConnector1">
            <a:avLst/>
          </a:prstGeom>
          <a:ln w="53975">
            <a:solidFill>
              <a:srgbClr val="3D7F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5400000">
            <a:off x="1377564" y="4733677"/>
            <a:ext cx="822960" cy="1292087"/>
          </a:xfrm>
          <a:prstGeom prst="straightConnector1">
            <a:avLst/>
          </a:prstGeom>
          <a:ln w="53975">
            <a:solidFill>
              <a:srgbClr val="3D7F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2133600" y="5791200"/>
            <a:ext cx="1828800" cy="891540"/>
          </a:xfrm>
          <a:prstGeom prst="flowChartDecision">
            <a:avLst/>
          </a:prstGeom>
          <a:solidFill>
            <a:srgbClr val="06D82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ysClr val="windowText" lastClr="000000"/>
                </a:solidFill>
              </a:rPr>
              <a:t>Práctica específica 1.2</a:t>
            </a:r>
          </a:p>
        </p:txBody>
      </p:sp>
      <p:cxnSp>
        <p:nvCxnSpPr>
          <p:cNvPr id="17" name="Straight Arrow Connector 16"/>
          <p:cNvCxnSpPr>
            <a:stCxn id="8" idx="2"/>
            <a:endCxn id="16" idx="0"/>
          </p:cNvCxnSpPr>
          <p:nvPr/>
        </p:nvCxnSpPr>
        <p:spPr>
          <a:xfrm rot="16200000" flipH="1">
            <a:off x="2330063" y="5073263"/>
            <a:ext cx="822960" cy="612913"/>
          </a:xfrm>
          <a:prstGeom prst="straightConnector1">
            <a:avLst/>
          </a:prstGeom>
          <a:ln w="53975">
            <a:solidFill>
              <a:srgbClr val="3D7F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4114800" y="5791200"/>
            <a:ext cx="1752600" cy="891540"/>
          </a:xfrm>
          <a:prstGeom prst="flowChartDecision">
            <a:avLst/>
          </a:prstGeom>
          <a:solidFill>
            <a:srgbClr val="06D82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ysClr val="windowText" lastClr="000000"/>
                </a:solidFill>
              </a:rPr>
              <a:t>Prácticas específica 1.3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 rot="16200000" flipH="1">
            <a:off x="3301613" y="4101713"/>
            <a:ext cx="822960" cy="2556013"/>
          </a:xfrm>
          <a:prstGeom prst="straightConnector1">
            <a:avLst/>
          </a:prstGeom>
          <a:ln w="53975">
            <a:solidFill>
              <a:srgbClr val="3D7F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892826" y="4419600"/>
            <a:ext cx="1669774" cy="5486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Metas específica 2</a:t>
            </a:r>
          </a:p>
        </p:txBody>
      </p:sp>
      <p:cxnSp>
        <p:nvCxnSpPr>
          <p:cNvPr id="31" name="Straight Arrow Connector 30"/>
          <p:cNvCxnSpPr>
            <a:stCxn id="7" idx="2"/>
            <a:endCxn id="30" idx="0"/>
          </p:cNvCxnSpPr>
          <p:nvPr/>
        </p:nvCxnSpPr>
        <p:spPr>
          <a:xfrm rot="16200000" flipH="1">
            <a:off x="3383280" y="3075167"/>
            <a:ext cx="396240" cy="2292626"/>
          </a:xfrm>
          <a:prstGeom prst="straightConnector1">
            <a:avLst/>
          </a:prstGeom>
          <a:ln w="53975">
            <a:solidFill>
              <a:srgbClr val="3D7F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62800" y="47244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Si todas las prácticas son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FI o </a:t>
            </a:r>
            <a:r>
              <a:rPr lang="es-PE" dirty="0" smtClean="0">
                <a:solidFill>
                  <a:srgbClr val="002060"/>
                </a:solidFill>
              </a:rPr>
              <a:t>LI, toda </a:t>
            </a:r>
            <a:r>
              <a:rPr lang="es-PE" dirty="0" smtClean="0">
                <a:solidFill>
                  <a:srgbClr val="002060"/>
                </a:solidFill>
              </a:rPr>
              <a:t>la meta se da por </a:t>
            </a:r>
            <a:r>
              <a:rPr lang="es-PE" dirty="0" smtClean="0">
                <a:solidFill>
                  <a:srgbClr val="002060"/>
                </a:solidFill>
              </a:rPr>
              <a:t>satisfecha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2800" y="28956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Si todas las metas (específicas y genéricas están satisfechas, el área de proceso también lo está.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4" name="Down Arrow 43"/>
          <p:cNvSpPr/>
          <p:nvPr/>
        </p:nvSpPr>
        <p:spPr>
          <a:xfrm flipV="1">
            <a:off x="6324600" y="3124200"/>
            <a:ext cx="789432" cy="34290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Etapas de una evaluación SCAMPI A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>
                <a:solidFill>
                  <a:srgbClr val="002060"/>
                </a:solidFill>
              </a:rPr>
              <a:t>Los resultados se presentan en una reunión.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Usualmente, los resultados son presentados por área de proceso.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Sólo en el caso de SCAMPI Clase A, se presenta el nivel de madurez alcanzado.</a:t>
            </a:r>
          </a:p>
          <a:p>
            <a:pPr marL="514350" indent="-514350">
              <a:buFont typeface="+mj-lt"/>
              <a:buAutoNum type="arabicPeriod"/>
            </a:pPr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Presentar los resultados</a:t>
            </a:r>
            <a:endParaRPr lang="es-PE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7826" name="Picture 2" descr="C:\Documents and Settings\juan.torres\Local Settings\Temporary Internet Files\Content.IE5\ZRNRA27J\MC900215267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886200"/>
            <a:ext cx="1851025" cy="2444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324600" y="0"/>
          <a:ext cx="2667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PE" dirty="0" smtClean="0">
                <a:solidFill>
                  <a:srgbClr val="002060"/>
                </a:solidFill>
              </a:rPr>
              <a:t>El Equipo Evaluador se reúne nuevamente: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Identifican lecciones aprendidas.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Identifican acciones para mejorar el desempeño como equipo.</a:t>
            </a:r>
          </a:p>
          <a:p>
            <a:pPr marL="514350" indent="-514350">
              <a:buFont typeface="+mj-lt"/>
              <a:buAutoNum type="arabicPeriod" startAt="2"/>
            </a:pPr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Presentar los resultados</a:t>
            </a:r>
            <a:endParaRPr lang="es-PE" dirty="0"/>
          </a:p>
        </p:txBody>
      </p:sp>
      <p:pic>
        <p:nvPicPr>
          <p:cNvPr id="79874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3810000"/>
            <a:ext cx="2574925" cy="2614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¿Qué es una evaluación SCAMPI?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¿Qué significa SCAMPI?</a:t>
            </a:r>
          </a:p>
          <a:p>
            <a:pPr lvl="1"/>
            <a:r>
              <a:rPr lang="es-PE" sz="3200" b="1" dirty="0" smtClean="0">
                <a:solidFill>
                  <a:srgbClr val="002060"/>
                </a:solidFill>
              </a:rPr>
              <a:t>S</a:t>
            </a:r>
            <a:r>
              <a:rPr lang="es-PE" dirty="0" smtClean="0">
                <a:solidFill>
                  <a:srgbClr val="002060"/>
                </a:solidFill>
              </a:rPr>
              <a:t>tandard </a:t>
            </a:r>
            <a:r>
              <a:rPr lang="es-PE" sz="3200" b="1" dirty="0" smtClean="0">
                <a:solidFill>
                  <a:srgbClr val="002060"/>
                </a:solidFill>
              </a:rPr>
              <a:t>C</a:t>
            </a:r>
            <a:r>
              <a:rPr lang="es-PE" dirty="0" smtClean="0">
                <a:solidFill>
                  <a:srgbClr val="002060"/>
                </a:solidFill>
              </a:rPr>
              <a:t>MMI </a:t>
            </a:r>
            <a:r>
              <a:rPr lang="es-PE" sz="3200" b="1" dirty="0" err="1" smtClean="0">
                <a:solidFill>
                  <a:srgbClr val="FF0000"/>
                </a:solidFill>
              </a:rPr>
              <a:t>A</a:t>
            </a:r>
            <a:r>
              <a:rPr lang="es-PE" b="1" dirty="0" err="1" smtClean="0">
                <a:solidFill>
                  <a:srgbClr val="FF0000"/>
                </a:solidFill>
              </a:rPr>
              <a:t>ppraisal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sz="3200" b="1" dirty="0" err="1" smtClean="0">
                <a:solidFill>
                  <a:srgbClr val="002060"/>
                </a:solidFill>
              </a:rPr>
              <a:t>M</a:t>
            </a:r>
            <a:r>
              <a:rPr lang="es-PE" dirty="0" err="1" smtClean="0">
                <a:solidFill>
                  <a:srgbClr val="002060"/>
                </a:solidFill>
              </a:rPr>
              <a:t>ethod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dirty="0" err="1" smtClean="0">
                <a:solidFill>
                  <a:srgbClr val="002060"/>
                </a:solidFill>
              </a:rPr>
              <a:t>for</a:t>
            </a:r>
            <a:r>
              <a:rPr lang="es-PE" dirty="0" smtClean="0">
                <a:solidFill>
                  <a:srgbClr val="002060"/>
                </a:solidFill>
              </a:rPr>
              <a:t> </a:t>
            </a:r>
            <a:r>
              <a:rPr lang="es-PE" sz="3200" b="1" dirty="0" smtClean="0">
                <a:solidFill>
                  <a:srgbClr val="002060"/>
                </a:solidFill>
              </a:rPr>
              <a:t>P</a:t>
            </a:r>
            <a:r>
              <a:rPr lang="es-PE" dirty="0" smtClean="0">
                <a:solidFill>
                  <a:srgbClr val="002060"/>
                </a:solidFill>
              </a:rPr>
              <a:t>rocess </a:t>
            </a:r>
            <a:r>
              <a:rPr lang="es-PE" sz="3200" b="1" dirty="0" err="1" smtClean="0">
                <a:solidFill>
                  <a:srgbClr val="002060"/>
                </a:solidFill>
              </a:rPr>
              <a:t>I</a:t>
            </a:r>
            <a:r>
              <a:rPr lang="es-PE" dirty="0" err="1" smtClean="0">
                <a:solidFill>
                  <a:srgbClr val="002060"/>
                </a:solidFill>
              </a:rPr>
              <a:t>mprovement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En español: Método de evaluación estándar de CMMI para la mejora de procesos.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El término ‘</a:t>
            </a:r>
            <a:r>
              <a:rPr lang="es-PE" dirty="0" err="1" smtClean="0">
                <a:solidFill>
                  <a:srgbClr val="002060"/>
                </a:solidFill>
              </a:rPr>
              <a:t>Appraisal</a:t>
            </a:r>
            <a:r>
              <a:rPr lang="es-PE" dirty="0" smtClean="0">
                <a:solidFill>
                  <a:srgbClr val="002060"/>
                </a:solidFill>
              </a:rPr>
              <a:t> ‘ tiene una connotación adicional a la del término “Evaluación”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Appraisal</a:t>
            </a:r>
            <a:r>
              <a:rPr lang="es-PE" dirty="0" smtClean="0">
                <a:solidFill>
                  <a:srgbClr val="002060"/>
                </a:solidFill>
              </a:rPr>
              <a:t> significa:  “El acto de estimar o juzgar  la naturaleza o valor  de alguien o algo”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es-PE" sz="2400" dirty="0" smtClean="0">
                <a:solidFill>
                  <a:srgbClr val="002060"/>
                </a:solidFill>
              </a:rPr>
              <a:t>El comportamiento que hemos revisado corresponde a una evaluación SCAMPI A (más rigurosa)</a:t>
            </a:r>
          </a:p>
          <a:p>
            <a:pPr marL="514350" indent="-514350"/>
            <a:r>
              <a:rPr lang="es-PE" sz="2400" dirty="0" smtClean="0">
                <a:solidFill>
                  <a:srgbClr val="002060"/>
                </a:solidFill>
              </a:rPr>
              <a:t>Algunas características adicionales sobre el proceso en SCAMPI C y B.</a:t>
            </a:r>
          </a:p>
          <a:p>
            <a:pPr marL="514350" indent="-514350">
              <a:buNone/>
            </a:pPr>
            <a:endParaRPr lang="es-PE" sz="2400" dirty="0" smtClean="0">
              <a:solidFill>
                <a:srgbClr val="002060"/>
              </a:solidFill>
            </a:endParaRPr>
          </a:p>
          <a:p>
            <a:pPr marL="514350" indent="-514350"/>
            <a:r>
              <a:rPr lang="es-PE" sz="2400" dirty="0" smtClean="0">
                <a:solidFill>
                  <a:srgbClr val="002060"/>
                </a:solidFill>
              </a:rPr>
              <a:t>SCAMPI C: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Los proyectos revisados resuelven cuestionarios con dos posibles respuestas: </a:t>
            </a:r>
            <a:r>
              <a:rPr lang="es-PE" b="1" dirty="0" smtClean="0">
                <a:solidFill>
                  <a:srgbClr val="002060"/>
                </a:solidFill>
              </a:rPr>
              <a:t>SI / NO.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El Equipo Evaluador puede estar constituido por una sola persona.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No se validan artefactos, sólo la respuesta.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Los resultados se presentan en términos de % de cumplimiento por práctica, los que se escalan hacia arriba.</a:t>
            </a:r>
          </a:p>
          <a:p>
            <a:pPr marL="514350" indent="-514350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Evaluaciones SCAMPI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 marL="514350" indent="-514350"/>
            <a:r>
              <a:rPr lang="es-PE" dirty="0" smtClean="0">
                <a:solidFill>
                  <a:srgbClr val="002060"/>
                </a:solidFill>
              </a:rPr>
              <a:t>SCAMPI B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Se tienen equipos más pequeños (p.ej. dos integrantes, incluyendo al Evaluador Líder).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Se requiere menos información.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Se utiliza una escala diferente para caracterizar el cumplimiento de cada práctica / instancia:</a:t>
            </a:r>
          </a:p>
          <a:p>
            <a:pPr marL="914400" lvl="1" indent="-514350"/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Evaluaciones SCAMPI</a:t>
            </a:r>
            <a:endParaRPr lang="es-P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572000"/>
          <a:ext cx="81534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6433"/>
                <a:gridCol w="62169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002060"/>
                          </a:solidFill>
                        </a:rPr>
                        <a:t>Rojo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solidFill>
                            <a:srgbClr val="002060"/>
                          </a:solidFill>
                        </a:rPr>
                        <a:t>La intención de la práctica está</a:t>
                      </a:r>
                      <a:r>
                        <a:rPr lang="es-PE" baseline="0" dirty="0" smtClean="0">
                          <a:solidFill>
                            <a:srgbClr val="002060"/>
                          </a:solidFill>
                        </a:rPr>
                        <a:t> ausente o pobremente atendida. </a:t>
                      </a: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>
                          <a:solidFill>
                            <a:srgbClr val="002060"/>
                          </a:solidFill>
                        </a:rPr>
                        <a:t>Ambar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>
                          <a:solidFill>
                            <a:srgbClr val="002060"/>
                          </a:solidFill>
                        </a:rPr>
                        <a:t>La intención de la práctica es atendida</a:t>
                      </a:r>
                      <a:r>
                        <a:rPr lang="es-PE" baseline="0" dirty="0" smtClean="0">
                          <a:solidFill>
                            <a:srgbClr val="002060"/>
                          </a:solidFill>
                        </a:rPr>
                        <a:t> parcialmente. </a:t>
                      </a:r>
                      <a:endParaRPr lang="en-US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002060"/>
                          </a:solidFill>
                        </a:rPr>
                        <a:t>Verde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06D8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>
                          <a:solidFill>
                            <a:srgbClr val="002060"/>
                          </a:solidFill>
                        </a:rPr>
                        <a:t>La intención de la práctica es atendida</a:t>
                      </a:r>
                      <a:r>
                        <a:rPr lang="es-PE" baseline="0" dirty="0" smtClean="0">
                          <a:solidFill>
                            <a:srgbClr val="002060"/>
                          </a:solidFill>
                        </a:rPr>
                        <a:t> adecuadamente. </a:t>
                      </a:r>
                      <a:endParaRPr lang="en-US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534400" cy="4953000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es-PE" dirty="0" smtClean="0">
                <a:solidFill>
                  <a:srgbClr val="002060"/>
                </a:solidFill>
              </a:rPr>
              <a:t>SCAMPI es un método de evaluación, con el objetivo de diagnosticar los procesos de una organización.</a:t>
            </a:r>
          </a:p>
          <a:p>
            <a:pPr marL="514350" indent="-514350"/>
            <a:r>
              <a:rPr lang="es-PE" dirty="0" smtClean="0">
                <a:solidFill>
                  <a:srgbClr val="002060"/>
                </a:solidFill>
              </a:rPr>
              <a:t>Se utiliza contra un modelo de referencia, como el </a:t>
            </a:r>
            <a:r>
              <a:rPr lang="es-PE" dirty="0" err="1" smtClean="0">
                <a:solidFill>
                  <a:srgbClr val="002060"/>
                </a:solidFill>
              </a:rPr>
              <a:t>CMMi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</a:p>
          <a:p>
            <a:pPr marL="514350" indent="-514350"/>
            <a:r>
              <a:rPr lang="es-PE" dirty="0" smtClean="0">
                <a:solidFill>
                  <a:srgbClr val="002060"/>
                </a:solidFill>
              </a:rPr>
              <a:t>Existen tipos de SCAMPI diferentes, dependiendo de la necesidad de diagnóstico de la organización.</a:t>
            </a:r>
          </a:p>
          <a:p>
            <a:pPr marL="514350" indent="-514350"/>
            <a:r>
              <a:rPr lang="es-PE" dirty="0" smtClean="0">
                <a:solidFill>
                  <a:srgbClr val="002060"/>
                </a:solidFill>
              </a:rPr>
              <a:t>SCAMPI es una herramienta de la mejora de procesos.</a:t>
            </a:r>
          </a:p>
          <a:p>
            <a:pPr marL="914400" lvl="1" indent="-514350"/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es-PE" dirty="0" smtClean="0">
                <a:solidFill>
                  <a:srgbClr val="002060"/>
                </a:solidFill>
              </a:rPr>
              <a:t>El SCAMPI A es el único que otorga un rating oficial.</a:t>
            </a:r>
          </a:p>
          <a:p>
            <a:pPr marL="514350" indent="-514350"/>
            <a:r>
              <a:rPr lang="es-PE" dirty="0" smtClean="0">
                <a:solidFill>
                  <a:srgbClr val="002060"/>
                </a:solidFill>
              </a:rPr>
              <a:t>Un proceso SCAMPI A es largo y riguroso. Requiere cuidadosa preparación y respetar cuidadosamente ciertos criterios definidos.</a:t>
            </a:r>
          </a:p>
          <a:p>
            <a:pPr marL="514350" indent="-514350"/>
            <a:r>
              <a:rPr lang="es-PE" dirty="0" smtClean="0">
                <a:solidFill>
                  <a:srgbClr val="002060"/>
                </a:solidFill>
              </a:rPr>
              <a:t>Los evaluadores aplican criterios y técnicas que les permite indagar y descubrir las prácticas de las organizaciones.</a:t>
            </a:r>
          </a:p>
          <a:p>
            <a:pPr marL="914400" lvl="1" indent="-514350"/>
            <a:r>
              <a:rPr lang="es-PE" dirty="0" smtClean="0">
                <a:solidFill>
                  <a:srgbClr val="002060"/>
                </a:solidFill>
              </a:rPr>
              <a:t>No es posible “fabricar” evidencias para una evaluación.</a:t>
            </a:r>
          </a:p>
          <a:p>
            <a:pPr marL="514350" indent="-514350"/>
            <a:r>
              <a:rPr lang="es-PE" dirty="0" smtClean="0">
                <a:solidFill>
                  <a:srgbClr val="002060"/>
                </a:solidFill>
              </a:rPr>
              <a:t>El SCAMPI A no puede ser el objetivo de la mejora de procesos. Es sólo un indicador importante.</a:t>
            </a:r>
          </a:p>
          <a:p>
            <a:pPr marL="914400" lvl="1" indent="-514350"/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15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524000"/>
            <a:ext cx="4419600" cy="1828800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¿Preguntas?</a:t>
            </a:r>
            <a:endParaRPr lang="en-US" dirty="0"/>
          </a:p>
        </p:txBody>
      </p:sp>
      <p:pic>
        <p:nvPicPr>
          <p:cNvPr id="80898" name="Picture 2" descr="C:\Documents and Settings\juan.torres\Local Settings\Temporary Internet Files\Content.IE5\OE8404DG\MC90032011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429000"/>
            <a:ext cx="2514600" cy="1885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Atributos importantes de una evaluación SCAMPI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Involucra los siguientes: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Utilizar un modelo de referencia.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Seguir un método de evaluación pre-establecido.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Obtener el patrocinio de la gerencia.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Revisar la ejecución real de los procesos (no sólo las definiciones).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Utilizar personal altamente capacitado y experimentado en las evaluaciones.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Ser lo más objetivo posible.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Enfocar la evaluación desde un punto de vista colaborativo.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Otros atributos importantes de una evaluación SCAMPI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Resultados no atribuibles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Ninguna información obtenida será atribuida a proyectos o personas.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Confidencialidad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Todos los artefactos (evidencias) proporcionados a los evaluadores serán devueltos a la organización evaluada, o en su defecto eliminados o destruidos.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Los hallazgos son propiedad del patrocinador de la evaluación, y no podrán ser divulgados o utilizados fuera de contexto de la evaluación sin permiso.</a:t>
            </a:r>
          </a:p>
          <a:p>
            <a:pPr lvl="1">
              <a:buNone/>
            </a:pPr>
            <a:endParaRPr lang="es-PE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Objetivos de las evaluaciones SCAMPI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Permiten llegar a un entendimiento sobre el proceso evaluado.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Permite identificar fortalezas y debilidades de los procesos evaluados.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Permiten que una organización compare sus procesos contra las prácticas de las áreas de proceso seleccionadas.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Asigna una calificación.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96000" y="1524000"/>
            <a:ext cx="2819400" cy="5029200"/>
          </a:xfrm>
          <a:prstGeom prst="rect">
            <a:avLst/>
          </a:prstGeom>
          <a:solidFill>
            <a:srgbClr val="ABC6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99326" y="1524000"/>
            <a:ext cx="2743200" cy="502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524000"/>
            <a:ext cx="2895600" cy="502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Clases de evaluación SCAMPI</a:t>
            </a:r>
            <a:endParaRPr lang="en-US" dirty="0"/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152400" y="1676401"/>
            <a:ext cx="2895600" cy="48005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PE" dirty="0" smtClean="0">
                <a:solidFill>
                  <a:schemeClr val="bg1"/>
                </a:solidFill>
              </a:rPr>
              <a:t>SCAMPI </a:t>
            </a:r>
            <a:r>
              <a:rPr lang="es-PE" sz="3500" b="1" dirty="0" smtClean="0">
                <a:solidFill>
                  <a:schemeClr val="bg1"/>
                </a:solidFill>
              </a:rPr>
              <a:t>C</a:t>
            </a:r>
            <a:endParaRPr lang="es-PE" b="1" dirty="0" smtClean="0">
              <a:solidFill>
                <a:schemeClr val="bg1"/>
              </a:solidFill>
            </a:endParaRPr>
          </a:p>
          <a:p>
            <a:pPr marL="285750" lvl="1"/>
            <a:r>
              <a:rPr lang="es-PE" sz="2000" dirty="0" smtClean="0">
                <a:solidFill>
                  <a:schemeClr val="bg1"/>
                </a:solidFill>
              </a:rPr>
              <a:t>Evalúa el </a:t>
            </a:r>
            <a:r>
              <a:rPr lang="es-PE" sz="2000" b="1" u="sng" dirty="0" smtClean="0">
                <a:solidFill>
                  <a:srgbClr val="FF0000"/>
                </a:solidFill>
              </a:rPr>
              <a:t>enfoque</a:t>
            </a:r>
            <a:r>
              <a:rPr lang="es-PE" sz="2000" dirty="0" smtClean="0">
                <a:solidFill>
                  <a:schemeClr val="bg1"/>
                </a:solidFill>
              </a:rPr>
              <a:t> de procesos que se tiene o se quiere implementar, validando si el proceso cumple con la </a:t>
            </a:r>
            <a:r>
              <a:rPr lang="es-PE" sz="2000" b="1" u="sng" dirty="0" smtClean="0">
                <a:solidFill>
                  <a:srgbClr val="FF0000"/>
                </a:solidFill>
              </a:rPr>
              <a:t>intención</a:t>
            </a:r>
            <a:r>
              <a:rPr lang="es-PE" sz="2000" dirty="0" smtClean="0">
                <a:solidFill>
                  <a:schemeClr val="bg1"/>
                </a:solidFill>
              </a:rPr>
              <a:t> de la práctica.</a:t>
            </a:r>
          </a:p>
          <a:p>
            <a:pPr marL="285750" lvl="1"/>
            <a:r>
              <a:rPr lang="es-PE" sz="2000" b="1" dirty="0" smtClean="0">
                <a:solidFill>
                  <a:srgbClr val="FF0000"/>
                </a:solidFill>
              </a:rPr>
              <a:t>Se revisa cómo se ha </a:t>
            </a:r>
            <a:r>
              <a:rPr lang="es-PE" sz="2000" b="1" u="sng" dirty="0" smtClean="0">
                <a:solidFill>
                  <a:srgbClr val="FF0000"/>
                </a:solidFill>
              </a:rPr>
              <a:t>definido</a:t>
            </a:r>
            <a:r>
              <a:rPr lang="es-PE" sz="2000" b="1" dirty="0" smtClean="0">
                <a:solidFill>
                  <a:srgbClr val="FF0000"/>
                </a:solidFill>
              </a:rPr>
              <a:t> implementar cada práctica</a:t>
            </a:r>
            <a:r>
              <a:rPr lang="es-PE" sz="2000" dirty="0" smtClean="0">
                <a:solidFill>
                  <a:schemeClr val="bg1"/>
                </a:solidFill>
              </a:rPr>
              <a:t> (no verifica que se esté cumpliendo en </a:t>
            </a:r>
            <a:r>
              <a:rPr lang="es-PE" sz="2000" smtClean="0">
                <a:solidFill>
                  <a:schemeClr val="bg1"/>
                </a:solidFill>
              </a:rPr>
              <a:t>la realidad).</a:t>
            </a:r>
            <a:endParaRPr lang="es-PE" sz="2000" dirty="0" smtClean="0">
              <a:solidFill>
                <a:schemeClr val="bg1"/>
              </a:solidFill>
            </a:endParaRPr>
          </a:p>
          <a:p>
            <a:pPr marL="285750" lvl="1"/>
            <a:r>
              <a:rPr lang="es-PE" sz="2000" dirty="0" smtClean="0">
                <a:solidFill>
                  <a:schemeClr val="bg1"/>
                </a:solidFill>
              </a:rPr>
              <a:t>Permite ganar confianza en que estamos alineados.</a:t>
            </a:r>
          </a:p>
          <a:p>
            <a:pPr marL="285750" lvl="1">
              <a:buNone/>
            </a:pPr>
            <a:r>
              <a:rPr lang="es-PE" sz="2000" b="1" i="1" dirty="0" smtClean="0">
                <a:solidFill>
                  <a:schemeClr val="bg1"/>
                </a:solidFill>
              </a:rPr>
              <a:t>Es como “tomar el pulso de la organización”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half" idx="4294967295"/>
          </p:nvPr>
        </p:nvSpPr>
        <p:spPr>
          <a:xfrm>
            <a:off x="3199326" y="1638838"/>
            <a:ext cx="2819400" cy="4343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PE" dirty="0" smtClean="0">
                <a:solidFill>
                  <a:schemeClr val="bg1"/>
                </a:solidFill>
              </a:rPr>
              <a:t>SCAMPI </a:t>
            </a:r>
            <a:r>
              <a:rPr lang="es-PE" sz="3600" b="1" dirty="0" smtClean="0">
                <a:solidFill>
                  <a:schemeClr val="bg1"/>
                </a:solidFill>
              </a:rPr>
              <a:t>B</a:t>
            </a:r>
            <a:endParaRPr lang="es-PE" b="1" dirty="0" smtClean="0">
              <a:solidFill>
                <a:schemeClr val="bg1"/>
              </a:solidFill>
            </a:endParaRPr>
          </a:p>
          <a:p>
            <a:pPr marL="285750" lvl="1"/>
            <a:r>
              <a:rPr lang="es-PE" sz="1900" dirty="0" smtClean="0">
                <a:solidFill>
                  <a:schemeClr val="bg1"/>
                </a:solidFill>
              </a:rPr>
              <a:t>Examina la </a:t>
            </a:r>
            <a:r>
              <a:rPr lang="es-PE" sz="1900" b="1" u="sng" dirty="0" smtClean="0">
                <a:solidFill>
                  <a:srgbClr val="FF0000"/>
                </a:solidFill>
              </a:rPr>
              <a:t>implementación</a:t>
            </a:r>
            <a:r>
              <a:rPr lang="es-PE" sz="1900" dirty="0" smtClean="0">
                <a:solidFill>
                  <a:schemeClr val="bg1"/>
                </a:solidFill>
              </a:rPr>
              <a:t> de los procesos definidos. Es decir, “en la práctica”.</a:t>
            </a:r>
          </a:p>
          <a:p>
            <a:pPr marL="285750" lvl="1"/>
            <a:r>
              <a:rPr lang="es-PE" sz="1900" dirty="0" smtClean="0">
                <a:solidFill>
                  <a:schemeClr val="bg1"/>
                </a:solidFill>
              </a:rPr>
              <a:t>Se revisan evidencias de proyectos seleccionados</a:t>
            </a:r>
          </a:p>
          <a:p>
            <a:pPr marL="285750" lvl="1"/>
            <a:r>
              <a:rPr lang="es-PE" sz="1900" dirty="0" smtClean="0">
                <a:solidFill>
                  <a:schemeClr val="bg1"/>
                </a:solidFill>
              </a:rPr>
              <a:t>Se trabaja sobre una muestra limitada de proyectos de la organización en la que se enfoca la evaluación.</a:t>
            </a:r>
          </a:p>
          <a:p>
            <a:pPr marL="285750"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sz="half" idx="4294967295"/>
          </p:nvPr>
        </p:nvSpPr>
        <p:spPr>
          <a:xfrm>
            <a:off x="6096000" y="1638838"/>
            <a:ext cx="2819400" cy="43433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PE" dirty="0" smtClean="0">
                <a:solidFill>
                  <a:schemeClr val="bg1"/>
                </a:solidFill>
              </a:rPr>
              <a:t>SCAMPI </a:t>
            </a:r>
            <a:r>
              <a:rPr lang="es-PE" sz="3600" b="1" dirty="0" smtClean="0">
                <a:solidFill>
                  <a:schemeClr val="bg1"/>
                </a:solidFill>
              </a:rPr>
              <a:t>A</a:t>
            </a:r>
            <a:endParaRPr lang="es-PE" b="1" dirty="0" smtClean="0">
              <a:solidFill>
                <a:schemeClr val="bg1"/>
              </a:solidFill>
            </a:endParaRPr>
          </a:p>
          <a:p>
            <a:pPr marL="285750" lvl="1"/>
            <a:r>
              <a:rPr lang="es-PE" sz="1900" dirty="0" smtClean="0">
                <a:solidFill>
                  <a:schemeClr val="bg1"/>
                </a:solidFill>
              </a:rPr>
              <a:t>Examina la </a:t>
            </a:r>
            <a:r>
              <a:rPr lang="es-PE" sz="1900" b="1" u="sng" dirty="0" smtClean="0">
                <a:solidFill>
                  <a:srgbClr val="FF0000"/>
                </a:solidFill>
              </a:rPr>
              <a:t>institucionalización</a:t>
            </a:r>
            <a:r>
              <a:rPr lang="es-PE" sz="1900" dirty="0" smtClean="0">
                <a:solidFill>
                  <a:schemeClr val="bg1"/>
                </a:solidFill>
              </a:rPr>
              <a:t>.</a:t>
            </a:r>
          </a:p>
          <a:p>
            <a:pPr marL="285750" lvl="1"/>
            <a:r>
              <a:rPr lang="es-PE" sz="1900" dirty="0" smtClean="0">
                <a:solidFill>
                  <a:schemeClr val="bg1"/>
                </a:solidFill>
              </a:rPr>
              <a:t>Recolecta información y evidencias de forma </a:t>
            </a:r>
            <a:r>
              <a:rPr lang="es-PE" sz="1900" b="1" u="sng" dirty="0" smtClean="0">
                <a:solidFill>
                  <a:srgbClr val="FF0000"/>
                </a:solidFill>
              </a:rPr>
              <a:t>rigurosa</a:t>
            </a:r>
            <a:r>
              <a:rPr lang="es-PE" sz="1900" dirty="0" smtClean="0">
                <a:solidFill>
                  <a:schemeClr val="bg1"/>
                </a:solidFill>
              </a:rPr>
              <a:t>.</a:t>
            </a:r>
          </a:p>
          <a:p>
            <a:pPr marL="285750" lvl="1"/>
            <a:r>
              <a:rPr lang="es-PE" sz="1900" dirty="0" smtClean="0">
                <a:solidFill>
                  <a:schemeClr val="bg1"/>
                </a:solidFill>
              </a:rPr>
              <a:t>Busca cubrir toda la organización que es </a:t>
            </a:r>
          </a:p>
          <a:p>
            <a:pPr marL="285750" lvl="1">
              <a:buNone/>
            </a:pPr>
            <a:r>
              <a:rPr lang="es-PE" sz="1900" dirty="0" smtClean="0">
                <a:solidFill>
                  <a:schemeClr val="bg1"/>
                </a:solidFill>
              </a:rPr>
              <a:t>	objeto de estudio.</a:t>
            </a:r>
          </a:p>
          <a:p>
            <a:pPr marL="285750" lvl="1"/>
            <a:r>
              <a:rPr lang="es-PE" sz="1900" b="1" u="sng" dirty="0" smtClean="0">
                <a:solidFill>
                  <a:srgbClr val="FF0000"/>
                </a:solidFill>
              </a:rPr>
              <a:t>Es el único que otorga un resultado que puede ser utilizado para comparación (benchmarking).</a:t>
            </a:r>
          </a:p>
          <a:p>
            <a:pPr marL="285750"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5" descr="C:\Documents and Settings\juan.torres\Local Settings\Temporary Internet Files\Content.IE5\PIMMUEJP\MC90023791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6291" y="990600"/>
            <a:ext cx="1337709" cy="1430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9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400800" y="1524000"/>
            <a:ext cx="2641242" cy="5029200"/>
          </a:xfrm>
          <a:prstGeom prst="rect">
            <a:avLst/>
          </a:prstGeom>
          <a:solidFill>
            <a:srgbClr val="ABC6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26158" y="1524000"/>
            <a:ext cx="2641242" cy="502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2590800" cy="502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¿Cuándo resulta conveniente realizar cada clase de SCAMPI?</a:t>
            </a:r>
            <a:endParaRPr lang="en-US" dirty="0"/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" y="1676400"/>
            <a:ext cx="2209800" cy="1828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SCAMPI</a:t>
            </a:r>
            <a:r>
              <a:rPr lang="es-PE" sz="2400" dirty="0" smtClean="0">
                <a:solidFill>
                  <a:schemeClr val="bg1"/>
                </a:solidFill>
              </a:rPr>
              <a:t> </a:t>
            </a:r>
            <a:r>
              <a:rPr lang="es-PE" sz="3200" b="1" dirty="0" smtClean="0">
                <a:solidFill>
                  <a:schemeClr val="bg1"/>
                </a:solidFill>
              </a:rPr>
              <a:t>C</a:t>
            </a:r>
            <a:endParaRPr lang="es-PE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Toma de pulso</a:t>
            </a:r>
          </a:p>
          <a:p>
            <a:pPr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 Evalúa el enfoque</a:t>
            </a:r>
          </a:p>
          <a:p>
            <a:pPr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 Consistencia con el modelo CMMI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3505200"/>
            <a:ext cx="2514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Recomendable cuando:  - la organización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tiene pocos (o ningún) </a:t>
            </a:r>
            <a:r>
              <a:rPr lang="es-PE" dirty="0" smtClean="0">
                <a:solidFill>
                  <a:schemeClr val="bg1"/>
                </a:solidFill>
              </a:rPr>
              <a:t>proceso formal.</a:t>
            </a:r>
            <a:endParaRPr lang="es-PE" dirty="0" smtClean="0">
              <a:solidFill>
                <a:schemeClr val="bg1"/>
              </a:solidFill>
            </a:endParaRPr>
          </a:p>
          <a:p>
            <a:r>
              <a:rPr lang="es-PE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- </a:t>
            </a:r>
            <a:r>
              <a:rPr lang="es-PE" dirty="0" smtClean="0">
                <a:solidFill>
                  <a:schemeClr val="bg1"/>
                </a:solidFill>
              </a:rPr>
              <a:t>se necesita verificar el avance en la 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1676400"/>
            <a:ext cx="2209800" cy="1828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SCAMPI</a:t>
            </a:r>
            <a:r>
              <a:rPr lang="es-PE" sz="2400" dirty="0" smtClean="0">
                <a:solidFill>
                  <a:schemeClr val="bg1"/>
                </a:solidFill>
              </a:rPr>
              <a:t> </a:t>
            </a:r>
            <a:r>
              <a:rPr lang="es-PE" sz="3600" dirty="0" smtClean="0">
                <a:solidFill>
                  <a:schemeClr val="bg1"/>
                </a:solidFill>
              </a:rPr>
              <a:t>B</a:t>
            </a:r>
            <a:endParaRPr lang="es-PE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 Verifica la implementación.</a:t>
            </a:r>
          </a:p>
          <a:p>
            <a:pPr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 Alcance limitado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6600" y="3505200"/>
            <a:ext cx="259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Recomendable cuando:</a:t>
            </a:r>
          </a:p>
          <a:p>
            <a:pPr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 se tienen procesos, pero no se tiene experiencia en </a:t>
            </a:r>
            <a:r>
              <a:rPr lang="es-PE" dirty="0" err="1" smtClean="0">
                <a:solidFill>
                  <a:schemeClr val="bg1"/>
                </a:solidFill>
              </a:rPr>
              <a:t>CMMi</a:t>
            </a:r>
            <a:r>
              <a:rPr lang="es-PE" dirty="0" smtClean="0">
                <a:solidFill>
                  <a:schemeClr val="bg1"/>
                </a:solidFill>
              </a:rPr>
              <a:t>, y se requiere experimentar lo que sería una  evaluación formal.</a:t>
            </a:r>
          </a:p>
          <a:p>
            <a:pPr>
              <a:buFontTx/>
              <a:buChar char="-"/>
            </a:pPr>
            <a:endParaRPr lang="es-PE" dirty="0" smtClean="0">
              <a:solidFill>
                <a:schemeClr val="bg1"/>
              </a:solidFill>
            </a:endParaRPr>
          </a:p>
          <a:p>
            <a:r>
              <a:rPr lang="es-PE" dirty="0" smtClean="0">
                <a:solidFill>
                  <a:schemeClr val="bg1"/>
                </a:solidFill>
              </a:rPr>
              <a:t>- necesitamos que algunos miembros “sepan lo que significa una evaluación formal”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0" y="1676400"/>
            <a:ext cx="2514600" cy="1828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SCAMPI</a:t>
            </a:r>
            <a:r>
              <a:rPr lang="es-PE" sz="2400" dirty="0" smtClean="0">
                <a:solidFill>
                  <a:schemeClr val="bg1"/>
                </a:solidFill>
              </a:rPr>
              <a:t> </a:t>
            </a:r>
            <a:r>
              <a:rPr lang="es-PE" sz="3600" dirty="0" smtClean="0">
                <a:solidFill>
                  <a:schemeClr val="bg1"/>
                </a:solidFill>
              </a:rPr>
              <a:t>A</a:t>
            </a:r>
            <a:endParaRPr lang="es-PE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 Verifica la institucionalización</a:t>
            </a:r>
          </a:p>
          <a:p>
            <a:pPr>
              <a:buFontTx/>
              <a:buChar char="-"/>
            </a:pPr>
            <a:r>
              <a:rPr lang="es-PE" dirty="0" smtClean="0">
                <a:solidFill>
                  <a:schemeClr val="bg1"/>
                </a:solidFill>
              </a:rPr>
              <a:t> Asigna un valor (rating) </a:t>
            </a:r>
            <a:r>
              <a:rPr lang="es-PE" dirty="0" smtClean="0">
                <a:solidFill>
                  <a:schemeClr val="bg1"/>
                </a:solidFill>
                <a:sym typeface="Wingdings" pitchFamily="2" charset="2"/>
              </a:rPr>
              <a:t> Benchmarking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09673" y="3505200"/>
            <a:ext cx="2253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Recomendable cuando se necesita una calificación formal.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5" descr="C:\Documents and Settings\juan.torres\Local Settings\Temporary Internet Files\Content.IE5\PIMMUEJP\MC90023791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6291" y="990600"/>
            <a:ext cx="1337709" cy="1430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 animBg="1"/>
      <p:bldP spid="16" grpId="0" animBg="1"/>
      <p:bldP spid="17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TP0300065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4BF6FD89-31F2-406A-8D11-76B23B05EF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275519-840A-4201-9780-FF90F411D5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531DE0-1D3C-42B6-A037-B534CB69B141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TP030006567</Template>
  <TotalTime>5511</TotalTime>
  <Words>2961</Words>
  <Application>Microsoft Office PowerPoint</Application>
  <PresentationFormat>On-screen Show (4:3)</PresentationFormat>
  <Paragraphs>514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TP030006567</vt:lpstr>
      <vt:lpstr>UNIDAD 5  Evaluaciones SCAMPI</vt:lpstr>
      <vt:lpstr>Recordemos la importancia del diagnóstico, en la mejora de procesos</vt:lpstr>
      <vt:lpstr>¿Qué es una evaluación SCAMPI?</vt:lpstr>
      <vt:lpstr>¿Qué es una evaluación SCAMPI?</vt:lpstr>
      <vt:lpstr>Atributos importantes de una evaluación SCAMPI</vt:lpstr>
      <vt:lpstr>Otros atributos importantes de una evaluación SCAMPI</vt:lpstr>
      <vt:lpstr>Objetivos de las evaluaciones SCAMPI</vt:lpstr>
      <vt:lpstr>Clases de evaluación SCAMPI</vt:lpstr>
      <vt:lpstr>¿Cuándo resulta conveniente realizar cada clase de SCAMPI?</vt:lpstr>
      <vt:lpstr>Características de las evaluaciones SCAMPI</vt:lpstr>
      <vt:lpstr>Otros atributos importantes de una evaluación SCAMPI</vt:lpstr>
      <vt:lpstr>Etapas de una evaluación SCAMPI A</vt:lpstr>
      <vt:lpstr>Planificar la evaluación</vt:lpstr>
      <vt:lpstr>Planificar la evaluación</vt:lpstr>
      <vt:lpstr>Planificar la evaluación</vt:lpstr>
      <vt:lpstr>Planificar la evaluación</vt:lpstr>
      <vt:lpstr>Etapas de una evaluación SCAMPI A</vt:lpstr>
      <vt:lpstr>Preparar la evaluación</vt:lpstr>
      <vt:lpstr>Preparar la evaluación</vt:lpstr>
      <vt:lpstr>Preparar la evaluación</vt:lpstr>
      <vt:lpstr>Preparar la evaluación</vt:lpstr>
      <vt:lpstr>Preparar la evaluación</vt:lpstr>
      <vt:lpstr>Etapas de una evaluación SCAMPI A</vt:lpstr>
      <vt:lpstr>Realizar la evaluación</vt:lpstr>
      <vt:lpstr>Realizar la evaluación</vt:lpstr>
      <vt:lpstr>Realizar la evaluación</vt:lpstr>
      <vt:lpstr>Realizar la evaluación</vt:lpstr>
      <vt:lpstr>Realizar la evaluación</vt:lpstr>
      <vt:lpstr>Realizar la evaluación</vt:lpstr>
      <vt:lpstr>Realizar la evaluación</vt:lpstr>
      <vt:lpstr>Realizar la evaluación</vt:lpstr>
      <vt:lpstr>Realizar la evaluación</vt:lpstr>
      <vt:lpstr>Realizar la evaluación</vt:lpstr>
      <vt:lpstr>Realizar la evaluación</vt:lpstr>
      <vt:lpstr>Realizar la evaluación</vt:lpstr>
      <vt:lpstr>Realizar la evaluación</vt:lpstr>
      <vt:lpstr>Etapas de una evaluación SCAMPI A</vt:lpstr>
      <vt:lpstr>Presentar los resultados</vt:lpstr>
      <vt:lpstr>Presentar los resultados</vt:lpstr>
      <vt:lpstr>Evaluaciones SCAMPI</vt:lpstr>
      <vt:lpstr>Evaluaciones SCAMPI</vt:lpstr>
      <vt:lpstr>Conclusiones</vt:lpstr>
      <vt:lpstr>Conclusiones</vt:lpstr>
      <vt:lpstr>¿Preguntas?</vt:lpstr>
    </vt:vector>
  </TitlesOfParts>
  <Company>TSS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of Life</dc:title>
  <dc:creator>Juan Carlos Torres</dc:creator>
  <cp:lastModifiedBy>FamiliaTorresCastill</cp:lastModifiedBy>
  <cp:revision>589</cp:revision>
  <dcterms:created xsi:type="dcterms:W3CDTF">2011-04-28T18:14:59Z</dcterms:created>
  <dcterms:modified xsi:type="dcterms:W3CDTF">2012-08-03T17:50:05Z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TC300065679990</vt:lpwstr>
  </property>
</Properties>
</file>