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24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379" r:id="rId11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90" d="100"/>
          <a:sy n="90" d="100"/>
        </p:scale>
        <p:origin x="-1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232976-57E6-41ED-A463-F22E3F5CE4EC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29A7E-BDA2-4A78-AE8F-114F4086BC2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47F17-4E50-4179-A5BA-EC1F0D1F1A0A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FFE5-7C1D-496E-842E-7EC25F44518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FF76-6009-4327-9014-1B6FD331559F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7AD2D-8529-44DD-893B-4BD68B0F2AE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A4F6-6F53-42EF-9DBD-3C2C47582441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95B9-FD1E-4FFA-B917-0D8B2FDC5C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54397-2FBF-4F66-A7B2-AFE95231B861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C0A0-3AED-400D-A0A3-06A24083E27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964D-8767-42ED-9443-AEEA02369D57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ED1BC-5F0B-4C66-B86B-5CDBDBFBA58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E0E16-C0CB-404D-8019-7E06FA7A9EA6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578C-D36C-4F7E-937C-4BBBC8BEAC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0F9DB-CFDB-4596-819E-BA06FE39D15C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DD989-87BF-4C83-B9CD-4812675C881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7A9C7-5C6E-40D5-9EE1-993B7E9EE38A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A857B-9E8A-43EF-8E94-BFFA85B4CA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9BB4-C2A2-4CC9-BBDD-5BBA463CEE42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586A-1D7D-46B7-B08A-212BB86658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E6D6-5E92-46F1-A782-43E2E9A26F43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40B5-A2F1-4858-9ADE-6BEEEB4A504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F1799-75C8-4C13-8979-32E93A1C8C4F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0A26-50E9-438E-95FD-89CD020E8D3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44D49-47FC-418E-A036-DC1868868C3D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1FE4C-5D7E-4957-9CB1-353DA123CB3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EC76280-6CD5-46FF-9C04-A528038A6157}" type="datetimeFigureOut">
              <a:rPr lang="es-PE"/>
              <a:pPr>
                <a:defRPr/>
              </a:pPr>
              <a:t>07/03/2013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D4E1E9A-4371-4F53-BC64-DC29607E662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74" r:id="rId3"/>
    <p:sldLayoutId id="2147483668" r:id="rId4"/>
    <p:sldLayoutId id="2147483669" r:id="rId5"/>
    <p:sldLayoutId id="2147483670" r:id="rId6"/>
    <p:sldLayoutId id="2147483675" r:id="rId7"/>
    <p:sldLayoutId id="2147483676" r:id="rId8"/>
    <p:sldLayoutId id="2147483677" r:id="rId9"/>
    <p:sldLayoutId id="2147483671" r:id="rId10"/>
    <p:sldLayoutId id="2147483678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772400" cy="1584325"/>
          </a:xfrm>
        </p:spPr>
        <p:txBody>
          <a:bodyPr/>
          <a:lstStyle/>
          <a:p>
            <a:pPr eaLnBrk="1" hangingPunct="1"/>
            <a:r>
              <a:rPr lang="es-PE" sz="4000" smtClean="0"/>
              <a:t>Sistema de Captura móvil y monitoreo de Encuestas para una empresa Encuestadora</a:t>
            </a:r>
            <a:endParaRPr lang="es-PE" sz="32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4787900" y="4221163"/>
            <a:ext cx="4041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PE" sz="2400">
              <a:latin typeface="Candara" pitchFamily="34" charset="0"/>
            </a:endParaRP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00438"/>
            <a:ext cx="11779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4292600"/>
            <a:ext cx="12557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213100"/>
            <a:ext cx="13239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ctrTitle"/>
          </p:nvPr>
        </p:nvSpPr>
        <p:spPr>
          <a:xfrm>
            <a:off x="468313" y="1341438"/>
            <a:ext cx="8280400" cy="1584325"/>
          </a:xfrm>
        </p:spPr>
        <p:txBody>
          <a:bodyPr/>
          <a:lstStyle/>
          <a:p>
            <a:pPr eaLnBrk="1" hangingPunct="1"/>
            <a:r>
              <a:rPr lang="es-PE" sz="4000" smtClean="0"/>
              <a:t>Sistema de Captura móvil y monitoreo de Encuestas para una empresa Encuestadora</a:t>
            </a:r>
          </a:p>
        </p:txBody>
      </p:sp>
      <p:sp>
        <p:nvSpPr>
          <p:cNvPr id="24578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PE" sz="2400">
              <a:latin typeface="Candara" pitchFamily="34" charset="0"/>
            </a:endParaRP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4579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INTRODUCCION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Tema de Tesis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1 Título"/>
          <p:cNvSpPr>
            <a:spLocks/>
          </p:cNvSpPr>
          <p:nvPr/>
        </p:nvSpPr>
        <p:spPr bwMode="auto">
          <a:xfrm>
            <a:off x="755650" y="2852738"/>
            <a:ext cx="7772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s-PE" sz="3600">
                <a:solidFill>
                  <a:schemeClr val="tx2"/>
                </a:solidFill>
                <a:latin typeface="Candara" pitchFamily="34" charset="0"/>
              </a:rPr>
              <a:t>SISTEMA DE CAPTURA MÓVIL Y MONITOREO DE ENCUESTAS PARA UNA EMPRESA ENCUESTADORA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Objeto de estudio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724525" y="2708275"/>
            <a:ext cx="1428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2708275"/>
            <a:ext cx="3600450" cy="213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Campo de acción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420938"/>
            <a:ext cx="30575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Situación problemática y problemas a resolver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3140075"/>
            <a:ext cx="5076825" cy="201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7175" y="2924175"/>
            <a:ext cx="3556000" cy="24844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Objetivo general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55650" y="2565400"/>
            <a:ext cx="799306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chemeClr val="tx2"/>
                </a:solidFill>
                <a:ea typeface="宋体" charset="-122"/>
              </a:rPr>
              <a:t>Desarrollar una solución </a:t>
            </a:r>
            <a:r>
              <a:rPr lang="es-ES_tradnl" altLang="zh-CN" sz="2800">
                <a:solidFill>
                  <a:schemeClr val="tx2"/>
                </a:solidFill>
                <a:ea typeface="宋体" charset="-122"/>
              </a:rPr>
              <a:t>que garantice la calidad e integridad del dato, permita reducir el tiempo general de la captura y  procesamiento de datos de las Encuestas. Así como llevar un control adecuado sobre el desarrollo de las actividades de la Encuesta y el desempeño de los Encuestadores.</a:t>
            </a:r>
            <a:endParaRPr lang="es-E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3141663"/>
            <a:ext cx="28003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Funcionalidad prevista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275" y="3213100"/>
            <a:ext cx="1177925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2138" y="4005263"/>
            <a:ext cx="125571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7313" y="2997200"/>
            <a:ext cx="13239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Conclusiones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1812</TotalTime>
  <Words>117</Words>
  <Application>Microsoft Office PowerPoint</Application>
  <PresentationFormat>Presentación en pantalla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Sistema de Captura móvil y monitoreo de Encuestas para una empresa Encuestadora</vt:lpstr>
      <vt:lpstr>INTRODUCCION</vt:lpstr>
      <vt:lpstr>Tema de Tesis</vt:lpstr>
      <vt:lpstr>Objeto de estudio</vt:lpstr>
      <vt:lpstr>Campo de acción</vt:lpstr>
      <vt:lpstr>Situación problemática y problemas a resolver</vt:lpstr>
      <vt:lpstr>Objetivo general</vt:lpstr>
      <vt:lpstr>Funcionalidad prevista</vt:lpstr>
      <vt:lpstr>Conclusiones</vt:lpstr>
      <vt:lpstr>Sistema de Captura móvil y monitoreo de Encuestas para una empresa Encuestadora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243</cp:revision>
  <dcterms:created xsi:type="dcterms:W3CDTF">2012-05-06T17:51:32Z</dcterms:created>
  <dcterms:modified xsi:type="dcterms:W3CDTF">2013-03-07T17:55:05Z</dcterms:modified>
</cp:coreProperties>
</file>