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414" r:id="rId3"/>
    <p:sldId id="407" r:id="rId4"/>
    <p:sldId id="416" r:id="rId5"/>
    <p:sldId id="415" r:id="rId6"/>
    <p:sldId id="401" r:id="rId7"/>
    <p:sldId id="402" r:id="rId8"/>
    <p:sldId id="403" r:id="rId9"/>
    <p:sldId id="404" r:id="rId10"/>
    <p:sldId id="408" r:id="rId11"/>
    <p:sldId id="405" r:id="rId12"/>
    <p:sldId id="409" r:id="rId13"/>
    <p:sldId id="410" r:id="rId14"/>
    <p:sldId id="412" r:id="rId15"/>
    <p:sldId id="413" r:id="rId16"/>
    <p:sldId id="406" r:id="rId17"/>
    <p:sldId id="379" r:id="rId18"/>
  </p:sldIdLst>
  <p:sldSz cx="9144000" cy="6858000" type="screen4x3"/>
  <p:notesSz cx="6858000" cy="9144000"/>
  <p:defaultTextStyle>
    <a:defPPr>
      <a:defRPr lang="es-PE"/>
    </a:defPPr>
    <a:lvl1pPr algn="l" rtl="0" fontAlgn="base">
      <a:spcBef>
        <a:spcPct val="0"/>
      </a:spcBef>
      <a:spcAft>
        <a:spcPct val="0"/>
      </a:spcAft>
      <a:defRPr sz="1700" kern="1200">
        <a:solidFill>
          <a:schemeClr val="tx1"/>
        </a:solidFill>
        <a:latin typeface="Arial" charset="0"/>
        <a:ea typeface="+mn-ea"/>
        <a:cs typeface="+mn-cs"/>
      </a:defRPr>
    </a:lvl1pPr>
    <a:lvl2pPr marL="457200" algn="l" rtl="0" fontAlgn="base">
      <a:spcBef>
        <a:spcPct val="0"/>
      </a:spcBef>
      <a:spcAft>
        <a:spcPct val="0"/>
      </a:spcAft>
      <a:defRPr sz="1700" kern="1200">
        <a:solidFill>
          <a:schemeClr val="tx1"/>
        </a:solidFill>
        <a:latin typeface="Arial" charset="0"/>
        <a:ea typeface="+mn-ea"/>
        <a:cs typeface="+mn-cs"/>
      </a:defRPr>
    </a:lvl2pPr>
    <a:lvl3pPr marL="914400" algn="l" rtl="0" fontAlgn="base">
      <a:spcBef>
        <a:spcPct val="0"/>
      </a:spcBef>
      <a:spcAft>
        <a:spcPct val="0"/>
      </a:spcAft>
      <a:defRPr sz="1700" kern="1200">
        <a:solidFill>
          <a:schemeClr val="tx1"/>
        </a:solidFill>
        <a:latin typeface="Arial" charset="0"/>
        <a:ea typeface="+mn-ea"/>
        <a:cs typeface="+mn-cs"/>
      </a:defRPr>
    </a:lvl3pPr>
    <a:lvl4pPr marL="1371600" algn="l" rtl="0" fontAlgn="base">
      <a:spcBef>
        <a:spcPct val="0"/>
      </a:spcBef>
      <a:spcAft>
        <a:spcPct val="0"/>
      </a:spcAft>
      <a:defRPr sz="1700" kern="1200">
        <a:solidFill>
          <a:schemeClr val="tx1"/>
        </a:solidFill>
        <a:latin typeface="Arial" charset="0"/>
        <a:ea typeface="+mn-ea"/>
        <a:cs typeface="+mn-cs"/>
      </a:defRPr>
    </a:lvl4pPr>
    <a:lvl5pPr marL="1828800" algn="l" rtl="0" fontAlgn="base">
      <a:spcBef>
        <a:spcPct val="0"/>
      </a:spcBef>
      <a:spcAft>
        <a:spcPct val="0"/>
      </a:spcAft>
      <a:defRPr sz="1700" kern="1200">
        <a:solidFill>
          <a:schemeClr val="tx1"/>
        </a:solidFill>
        <a:latin typeface="Arial" charset="0"/>
        <a:ea typeface="+mn-ea"/>
        <a:cs typeface="+mn-cs"/>
      </a:defRPr>
    </a:lvl5pPr>
    <a:lvl6pPr marL="2286000" algn="l" defTabSz="914400" rtl="0" eaLnBrk="1" latinLnBrk="0" hangingPunct="1">
      <a:defRPr sz="1700" kern="1200">
        <a:solidFill>
          <a:schemeClr val="tx1"/>
        </a:solidFill>
        <a:latin typeface="Arial" charset="0"/>
        <a:ea typeface="+mn-ea"/>
        <a:cs typeface="+mn-cs"/>
      </a:defRPr>
    </a:lvl6pPr>
    <a:lvl7pPr marL="2743200" algn="l" defTabSz="914400" rtl="0" eaLnBrk="1" latinLnBrk="0" hangingPunct="1">
      <a:defRPr sz="1700" kern="1200">
        <a:solidFill>
          <a:schemeClr val="tx1"/>
        </a:solidFill>
        <a:latin typeface="Arial" charset="0"/>
        <a:ea typeface="+mn-ea"/>
        <a:cs typeface="+mn-cs"/>
      </a:defRPr>
    </a:lvl7pPr>
    <a:lvl8pPr marL="3200400" algn="l" defTabSz="914400" rtl="0" eaLnBrk="1" latinLnBrk="0" hangingPunct="1">
      <a:defRPr sz="1700" kern="1200">
        <a:solidFill>
          <a:schemeClr val="tx1"/>
        </a:solidFill>
        <a:latin typeface="Arial" charset="0"/>
        <a:ea typeface="+mn-ea"/>
        <a:cs typeface="+mn-cs"/>
      </a:defRPr>
    </a:lvl8pPr>
    <a:lvl9pPr marL="3657600" algn="l" defTabSz="914400" rtl="0" eaLnBrk="1" latinLnBrk="0" hangingPunct="1">
      <a:defRPr sz="17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C2902"/>
  </p:clrMru>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111" autoAdjust="0"/>
    <p:restoredTop sz="99496" autoAdjust="0"/>
  </p:normalViewPr>
  <p:slideViewPr>
    <p:cSldViewPr>
      <p:cViewPr varScale="1">
        <p:scale>
          <a:sx n="69" d="100"/>
          <a:sy n="69" d="100"/>
        </p:scale>
        <p:origin x="-109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AE547FB-C627-4BA8-AD6F-CCE357BB2F58}" type="datetimeFigureOut">
              <a:rPr lang="es-PE"/>
              <a:pPr>
                <a:defRPr/>
              </a:pPr>
              <a:t>12/04/2013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21F19-AF5B-4EE8-9DA5-3C19C264F453}" type="slidenum">
              <a:rPr lang="es-PE"/>
              <a:pPr>
                <a:defRPr/>
              </a:pPr>
              <a:t>‹Nº›</a:t>
            </a:fld>
            <a:endParaRPr lang="es-P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ounded Rectangle 15"/>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9"/>
          <p:cNvGrpSpPr>
            <a:grpSpLocks noChangeAspect="1"/>
          </p:cNvGrpSpPr>
          <p:nvPr/>
        </p:nvGrpSpPr>
        <p:grpSpPr bwMode="auto">
          <a:xfrm>
            <a:off x="211138" y="5357813"/>
            <a:ext cx="8723312" cy="1322387"/>
            <a:chOff x="-3905250" y="4294188"/>
            <a:chExt cx="13011150" cy="1892300"/>
          </a:xfrm>
        </p:grpSpPr>
        <p:sp>
          <p:nvSpPr>
            <p:cNvPr id="6"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1" name="Date Placeholder 3"/>
          <p:cNvSpPr>
            <a:spLocks noGrp="1"/>
          </p:cNvSpPr>
          <p:nvPr>
            <p:ph type="dt" sz="half" idx="10"/>
          </p:nvPr>
        </p:nvSpPr>
        <p:spPr/>
        <p:txBody>
          <a:bodyPr/>
          <a:lstStyle>
            <a:lvl1pPr>
              <a:defRPr/>
            </a:lvl1pPr>
          </a:lstStyle>
          <a:p>
            <a:pPr>
              <a:defRPr/>
            </a:pPr>
            <a:fld id="{92D7AC06-2584-424E-A634-A474F7BB2DDC}" type="datetimeFigureOut">
              <a:rPr lang="es-PE"/>
              <a:pPr>
                <a:defRPr/>
              </a:pPr>
              <a:t>12/04/2013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86B3110F-248A-4270-987A-1B2DD8DBA6DB}" type="slidenum">
              <a:rPr lang="es-PE"/>
              <a:pPr>
                <a:defRPr/>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a:ln/>
        </p:spPr>
        <p:txBody>
          <a:bodyPr/>
          <a:lstStyle>
            <a:lvl1pPr>
              <a:defRPr/>
            </a:lvl1pPr>
          </a:lstStyle>
          <a:p>
            <a:pPr>
              <a:defRPr/>
            </a:pPr>
            <a:fld id="{ED08D114-9F6D-47A2-9497-8E2FC8634D83}" type="datetimeFigureOut">
              <a:rPr lang="es-PE"/>
              <a:pPr>
                <a:defRPr/>
              </a:pPr>
              <a:t>12/04/2013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0E0A4744-8379-4D60-B767-9269FB7F4275}" type="slidenum">
              <a:rPr lang="es-PE"/>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4" name="Rounded Rectangle 20"/>
          <p:cNvSpPr>
            <a:spLocks noChangeArrowheads="1"/>
          </p:cNvSpPr>
          <p:nvPr/>
        </p:nvSpPr>
        <p:spPr bwMode="hidden">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5" name="Group 14"/>
          <p:cNvGrpSpPr>
            <a:grpSpLocks noChangeAspect="1"/>
          </p:cNvGrpSpPr>
          <p:nvPr/>
        </p:nvGrpSpPr>
        <p:grpSpPr bwMode="auto">
          <a:xfrm>
            <a:off x="211138" y="714375"/>
            <a:ext cx="8723312" cy="1333500"/>
            <a:chOff x="-3905250" y="4294188"/>
            <a:chExt cx="13011150" cy="1892300"/>
          </a:xfrm>
        </p:grpSpPr>
        <p:sp>
          <p:nvSpPr>
            <p:cNvPr id="6"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9"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Vertical Title 1"/>
          <p:cNvSpPr>
            <a:spLocks noGrp="1"/>
          </p:cNvSpPr>
          <p:nvPr>
            <p:ph type="title" orient="vert"/>
          </p:nvPr>
        </p:nvSpPr>
        <p:spPr>
          <a:xfrm>
            <a:off x="6629400" y="1447800"/>
            <a:ext cx="2057400" cy="4487333"/>
          </a:xfrm>
        </p:spPr>
        <p:txBody>
          <a:bodyPr vert="eaVert"/>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Date Placeholder 3"/>
          <p:cNvSpPr>
            <a:spLocks noGrp="1"/>
          </p:cNvSpPr>
          <p:nvPr>
            <p:ph type="dt" sz="half" idx="10"/>
          </p:nvPr>
        </p:nvSpPr>
        <p:spPr/>
        <p:txBody>
          <a:bodyPr/>
          <a:lstStyle>
            <a:lvl1pPr>
              <a:defRPr/>
            </a:lvl1pPr>
          </a:lstStyle>
          <a:p>
            <a:pPr>
              <a:defRPr/>
            </a:pPr>
            <a:fld id="{07E4C96F-A401-417C-A75F-CE252522DF67}" type="datetimeFigureOut">
              <a:rPr lang="es-PE"/>
              <a:pPr>
                <a:defRPr/>
              </a:pPr>
              <a:t>12/04/2013</a:t>
            </a:fld>
            <a:endParaRPr lang="es-PE"/>
          </a:p>
        </p:txBody>
      </p:sp>
      <p:sp>
        <p:nvSpPr>
          <p:cNvPr id="12" name="Footer Placeholder 4"/>
          <p:cNvSpPr>
            <a:spLocks noGrp="1"/>
          </p:cNvSpPr>
          <p:nvPr>
            <p:ph type="ftr" sz="quarter" idx="11"/>
          </p:nvPr>
        </p:nvSpPr>
        <p:spPr/>
        <p:txBody>
          <a:bodyPr/>
          <a:lstStyle>
            <a:lvl1pPr>
              <a:defRPr/>
            </a:lvl1pPr>
          </a:lstStyle>
          <a:p>
            <a:pPr>
              <a:defRPr/>
            </a:pPr>
            <a:endParaRPr lang="es-PE"/>
          </a:p>
        </p:txBody>
      </p:sp>
      <p:sp>
        <p:nvSpPr>
          <p:cNvPr id="13" name="Slide Number Placeholder 5"/>
          <p:cNvSpPr>
            <a:spLocks noGrp="1"/>
          </p:cNvSpPr>
          <p:nvPr>
            <p:ph type="sldNum" sz="quarter" idx="12"/>
          </p:nvPr>
        </p:nvSpPr>
        <p:spPr/>
        <p:txBody>
          <a:bodyPr/>
          <a:lstStyle>
            <a:lvl1pPr>
              <a:defRPr/>
            </a:lvl1pPr>
          </a:lstStyle>
          <a:p>
            <a:pPr>
              <a:defRPr/>
            </a:pPr>
            <a:fld id="{0A547D48-EB6A-448A-8DAA-0815A16F2BD8}" type="slidenum">
              <a:rPr lang="es-PE"/>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fld id="{8F57BD9D-89C5-434A-934C-E4E116CECC62}" type="datetimeFigureOut">
              <a:rPr lang="es-PE"/>
              <a:pPr>
                <a:defRPr/>
              </a:pPr>
              <a:t>12/04/2013</a:t>
            </a:fld>
            <a:endParaRPr lang="es-PE"/>
          </a:p>
        </p:txBody>
      </p:sp>
      <p:sp>
        <p:nvSpPr>
          <p:cNvPr id="3" name="Footer Placeholder 4"/>
          <p:cNvSpPr>
            <a:spLocks noGrp="1"/>
          </p:cNvSpPr>
          <p:nvPr>
            <p:ph type="ftr" sz="quarter" idx="11"/>
          </p:nvPr>
        </p:nvSpPr>
        <p:spPr>
          <a:ln/>
        </p:spPr>
        <p:txBody>
          <a:bodyPr/>
          <a:lstStyle>
            <a:lvl1pPr>
              <a:defRPr/>
            </a:lvl1pPr>
          </a:lstStyle>
          <a:p>
            <a:pPr>
              <a:defRPr/>
            </a:pPr>
            <a:endParaRPr lang="es-PE"/>
          </a:p>
        </p:txBody>
      </p:sp>
      <p:sp>
        <p:nvSpPr>
          <p:cNvPr id="4" name="Slide Number Placeholder 5"/>
          <p:cNvSpPr>
            <a:spLocks noGrp="1"/>
          </p:cNvSpPr>
          <p:nvPr>
            <p:ph type="sldNum" sz="quarter" idx="12"/>
          </p:nvPr>
        </p:nvSpPr>
        <p:spPr>
          <a:ln/>
        </p:spPr>
        <p:txBody>
          <a:bodyPr/>
          <a:lstStyle>
            <a:lvl1pPr>
              <a:defRPr/>
            </a:lvl1pPr>
          </a:lstStyle>
          <a:p>
            <a:pPr>
              <a:defRPr/>
            </a:pPr>
            <a:fld id="{22759E79-8C2E-41A9-A430-AA2E913BD538}"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
        <p:nvSpPr>
          <p:cNvPr id="4" name="Date Placeholder 3"/>
          <p:cNvSpPr>
            <a:spLocks noGrp="1"/>
          </p:cNvSpPr>
          <p:nvPr>
            <p:ph type="dt" sz="half" idx="10"/>
          </p:nvPr>
        </p:nvSpPr>
        <p:spPr>
          <a:ln/>
        </p:spPr>
        <p:txBody>
          <a:bodyPr/>
          <a:lstStyle>
            <a:lvl1pPr>
              <a:defRPr/>
            </a:lvl1pPr>
          </a:lstStyle>
          <a:p>
            <a:pPr>
              <a:defRPr/>
            </a:pPr>
            <a:fld id="{172E2FC6-4A1E-40B2-A6E1-804B59E616CE}" type="datetimeFigureOut">
              <a:rPr lang="es-PE"/>
              <a:pPr>
                <a:defRPr/>
              </a:pPr>
              <a:t>12/04/2013</a:t>
            </a:fld>
            <a:endParaRPr lang="es-PE"/>
          </a:p>
        </p:txBody>
      </p:sp>
      <p:sp>
        <p:nvSpPr>
          <p:cNvPr id="5" name="Footer Placeholder 4"/>
          <p:cNvSpPr>
            <a:spLocks noGrp="1"/>
          </p:cNvSpPr>
          <p:nvPr>
            <p:ph type="ftr" sz="quarter" idx="11"/>
          </p:nvPr>
        </p:nvSpPr>
        <p:spPr>
          <a:ln/>
        </p:spPr>
        <p:txBody>
          <a:bodyPr/>
          <a:lstStyle>
            <a:lvl1pPr>
              <a:defRPr/>
            </a:lvl1pPr>
          </a:lstStyle>
          <a:p>
            <a:pPr>
              <a:defRPr/>
            </a:pPr>
            <a:endParaRPr lang="es-PE"/>
          </a:p>
        </p:txBody>
      </p:sp>
      <p:sp>
        <p:nvSpPr>
          <p:cNvPr id="6" name="Slide Number Placeholder 5"/>
          <p:cNvSpPr>
            <a:spLocks noGrp="1"/>
          </p:cNvSpPr>
          <p:nvPr>
            <p:ph type="sldNum" sz="quarter" idx="12"/>
          </p:nvPr>
        </p:nvSpPr>
        <p:spPr>
          <a:ln/>
        </p:spPr>
        <p:txBody>
          <a:bodyPr/>
          <a:lstStyle>
            <a:lvl1pPr>
              <a:defRPr/>
            </a:lvl1pPr>
          </a:lstStyle>
          <a:p>
            <a:pPr>
              <a:defRPr/>
            </a:pPr>
            <a:fld id="{347DC118-9A4D-4977-B267-39C493B290B5}" type="slidenum">
              <a:rPr lang="es-PE"/>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4" name="Rounded Rectangle 13"/>
          <p:cNvSpPr>
            <a:spLocks noChangeArrowheads="1"/>
          </p:cNvSpPr>
          <p:nvPr/>
        </p:nvSpPr>
        <p:spPr bwMode="auto">
          <a:xfrm>
            <a:off x="228600" y="227013"/>
            <a:ext cx="8697913" cy="4738687"/>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sp>
        <p:nvSpPr>
          <p:cNvPr id="5" name="Freeform 14"/>
          <p:cNvSpPr>
            <a:spLocks/>
          </p:cNvSpPr>
          <p:nvPr/>
        </p:nvSpPr>
        <p:spPr bwMode="hidden">
          <a:xfrm>
            <a:off x="6046788" y="4203700"/>
            <a:ext cx="2876550" cy="714375"/>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18"/>
          <p:cNvSpPr>
            <a:spLocks/>
          </p:cNvSpPr>
          <p:nvPr/>
        </p:nvSpPr>
        <p:spPr bwMode="hidden">
          <a:xfrm>
            <a:off x="2619375" y="4071938"/>
            <a:ext cx="5545138" cy="85725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7" name="Freeform 22"/>
          <p:cNvSpPr>
            <a:spLocks/>
          </p:cNvSpPr>
          <p:nvPr/>
        </p:nvSpPr>
        <p:spPr bwMode="hidden">
          <a:xfrm>
            <a:off x="2830513" y="4084638"/>
            <a:ext cx="5465762" cy="77311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8" name="Freeform 26"/>
          <p:cNvSpPr>
            <a:spLocks/>
          </p:cNvSpPr>
          <p:nvPr/>
        </p:nvSpPr>
        <p:spPr bwMode="hidden">
          <a:xfrm>
            <a:off x="5610225" y="4071938"/>
            <a:ext cx="3308350" cy="655637"/>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9" name="Freeform 10"/>
          <p:cNvSpPr>
            <a:spLocks/>
          </p:cNvSpPr>
          <p:nvPr/>
        </p:nvSpPr>
        <p:spPr bwMode="hidden">
          <a:xfrm>
            <a:off x="211138" y="4060825"/>
            <a:ext cx="8723312" cy="13335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0" name="Date Placeholder 3"/>
          <p:cNvSpPr>
            <a:spLocks noGrp="1"/>
          </p:cNvSpPr>
          <p:nvPr>
            <p:ph type="dt" sz="half" idx="10"/>
          </p:nvPr>
        </p:nvSpPr>
        <p:spPr/>
        <p:txBody>
          <a:bodyPr/>
          <a:lstStyle>
            <a:lvl1pPr>
              <a:defRPr/>
            </a:lvl1pPr>
          </a:lstStyle>
          <a:p>
            <a:pPr>
              <a:defRPr/>
            </a:pPr>
            <a:fld id="{6BDB181E-91D7-4456-8BB3-97B54BEB6F83}" type="datetimeFigureOut">
              <a:rPr lang="es-PE"/>
              <a:pPr>
                <a:defRPr/>
              </a:pPr>
              <a:t>12/04/2013</a:t>
            </a:fld>
            <a:endParaRPr lang="es-PE"/>
          </a:p>
        </p:txBody>
      </p:sp>
      <p:sp>
        <p:nvSpPr>
          <p:cNvPr id="11" name="Footer Placeholder 4"/>
          <p:cNvSpPr>
            <a:spLocks noGrp="1"/>
          </p:cNvSpPr>
          <p:nvPr>
            <p:ph type="ftr" sz="quarter" idx="11"/>
          </p:nvPr>
        </p:nvSpPr>
        <p:spPr/>
        <p:txBody>
          <a:bodyPr/>
          <a:lstStyle>
            <a:lvl1pPr>
              <a:defRPr/>
            </a:lvl1pPr>
          </a:lstStyle>
          <a:p>
            <a:pPr>
              <a:defRPr/>
            </a:pPr>
            <a:endParaRPr lang="es-PE"/>
          </a:p>
        </p:txBody>
      </p:sp>
      <p:sp>
        <p:nvSpPr>
          <p:cNvPr id="12" name="Slide Number Placeholder 5"/>
          <p:cNvSpPr>
            <a:spLocks noGrp="1"/>
          </p:cNvSpPr>
          <p:nvPr>
            <p:ph type="sldNum" sz="quarter" idx="12"/>
          </p:nvPr>
        </p:nvSpPr>
        <p:spPr/>
        <p:txBody>
          <a:bodyPr/>
          <a:lstStyle>
            <a:lvl1pPr>
              <a:defRPr/>
            </a:lvl1pPr>
          </a:lstStyle>
          <a:p>
            <a:pPr>
              <a:defRPr/>
            </a:pPr>
            <a:fld id="{9D4C24F7-8D2C-47C1-B166-4BE2FF111D0C}" type="slidenum">
              <a:rPr lang="es-PE"/>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3"/>
          <p:cNvSpPr>
            <a:spLocks noGrp="1"/>
          </p:cNvSpPr>
          <p:nvPr>
            <p:ph type="dt" sz="half" idx="15"/>
          </p:nvPr>
        </p:nvSpPr>
        <p:spPr>
          <a:ln/>
        </p:spPr>
        <p:txBody>
          <a:bodyPr/>
          <a:lstStyle>
            <a:lvl1pPr>
              <a:defRPr/>
            </a:lvl1pPr>
          </a:lstStyle>
          <a:p>
            <a:pPr>
              <a:defRPr/>
            </a:pPr>
            <a:fld id="{13B4F329-B782-4B21-9600-5CABE59A5BEA}" type="datetimeFigureOut">
              <a:rPr lang="es-PE"/>
              <a:pPr>
                <a:defRPr/>
              </a:pPr>
              <a:t>12/04/2013</a:t>
            </a:fld>
            <a:endParaRPr lang="es-PE"/>
          </a:p>
        </p:txBody>
      </p:sp>
      <p:sp>
        <p:nvSpPr>
          <p:cNvPr id="6" name="Footer Placeholder 4"/>
          <p:cNvSpPr>
            <a:spLocks noGrp="1"/>
          </p:cNvSpPr>
          <p:nvPr>
            <p:ph type="ftr" sz="quarter" idx="16"/>
          </p:nvPr>
        </p:nvSpPr>
        <p:spPr>
          <a:ln/>
        </p:spPr>
        <p:txBody>
          <a:bodyPr/>
          <a:lstStyle>
            <a:lvl1pPr>
              <a:defRPr/>
            </a:lvl1pPr>
          </a:lstStyle>
          <a:p>
            <a:pPr>
              <a:defRPr/>
            </a:pPr>
            <a:endParaRPr lang="es-PE"/>
          </a:p>
        </p:txBody>
      </p:sp>
      <p:sp>
        <p:nvSpPr>
          <p:cNvPr id="7" name="Slide Number Placeholder 5"/>
          <p:cNvSpPr>
            <a:spLocks noGrp="1"/>
          </p:cNvSpPr>
          <p:nvPr>
            <p:ph type="sldNum" sz="quarter" idx="17"/>
          </p:nvPr>
        </p:nvSpPr>
        <p:spPr>
          <a:ln/>
        </p:spPr>
        <p:txBody>
          <a:bodyPr/>
          <a:lstStyle>
            <a:lvl1pPr>
              <a:defRPr/>
            </a:lvl1pPr>
          </a:lstStyle>
          <a:p>
            <a:pPr>
              <a:defRPr/>
            </a:pPr>
            <a:fld id="{9306F835-4004-4AB9-867C-35BDB40B06DE}" type="slidenum">
              <a:rPr lang="es-PE"/>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a:ln/>
        </p:spPr>
        <p:txBody>
          <a:bodyPr/>
          <a:lstStyle>
            <a:lvl1pPr>
              <a:defRPr/>
            </a:lvl1pPr>
          </a:lstStyle>
          <a:p>
            <a:pPr>
              <a:defRPr/>
            </a:pPr>
            <a:fld id="{FC884822-13BB-4EBE-AF76-03C381763C65}" type="datetimeFigureOut">
              <a:rPr lang="es-PE"/>
              <a:pPr>
                <a:defRPr/>
              </a:pPr>
              <a:t>12/04/2013</a:t>
            </a:fld>
            <a:endParaRPr lang="es-PE"/>
          </a:p>
        </p:txBody>
      </p:sp>
      <p:sp>
        <p:nvSpPr>
          <p:cNvPr id="8" name="Footer Placeholder 4"/>
          <p:cNvSpPr>
            <a:spLocks noGrp="1"/>
          </p:cNvSpPr>
          <p:nvPr>
            <p:ph type="ftr" sz="quarter" idx="11"/>
          </p:nvPr>
        </p:nvSpPr>
        <p:spPr>
          <a:ln/>
        </p:spPr>
        <p:txBody>
          <a:bodyPr/>
          <a:lstStyle>
            <a:lvl1pPr>
              <a:defRPr/>
            </a:lvl1pPr>
          </a:lstStyle>
          <a:p>
            <a:pPr>
              <a:defRPr/>
            </a:pPr>
            <a:endParaRPr lang="es-PE"/>
          </a:p>
        </p:txBody>
      </p:sp>
      <p:sp>
        <p:nvSpPr>
          <p:cNvPr id="9" name="Slide Number Placeholder 5"/>
          <p:cNvSpPr>
            <a:spLocks noGrp="1"/>
          </p:cNvSpPr>
          <p:nvPr>
            <p:ph type="sldNum" sz="quarter" idx="12"/>
          </p:nvPr>
        </p:nvSpPr>
        <p:spPr>
          <a:ln/>
        </p:spPr>
        <p:txBody>
          <a:bodyPr/>
          <a:lstStyle>
            <a:lvl1pPr>
              <a:defRPr/>
            </a:lvl1pPr>
          </a:lstStyle>
          <a:p>
            <a:pPr>
              <a:defRPr/>
            </a:pPr>
            <a:fld id="{562DE197-4110-4692-96D9-39675901E5D0}" type="slidenum">
              <a:rPr lang="es-PE"/>
              <a:pPr>
                <a:defRPr/>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3"/>
          <p:cNvSpPr>
            <a:spLocks noGrp="1"/>
          </p:cNvSpPr>
          <p:nvPr>
            <p:ph type="dt" sz="half" idx="10"/>
          </p:nvPr>
        </p:nvSpPr>
        <p:spPr>
          <a:ln/>
        </p:spPr>
        <p:txBody>
          <a:bodyPr/>
          <a:lstStyle>
            <a:lvl1pPr>
              <a:defRPr/>
            </a:lvl1pPr>
          </a:lstStyle>
          <a:p>
            <a:pPr>
              <a:defRPr/>
            </a:pPr>
            <a:fld id="{E76F0AF7-DEE1-4FA3-83CE-6707D41DFE64}" type="datetimeFigureOut">
              <a:rPr lang="es-PE"/>
              <a:pPr>
                <a:defRPr/>
              </a:pPr>
              <a:t>12/04/2013</a:t>
            </a:fld>
            <a:endParaRPr lang="es-PE"/>
          </a:p>
        </p:txBody>
      </p:sp>
      <p:sp>
        <p:nvSpPr>
          <p:cNvPr id="4" name="Footer Placeholder 4"/>
          <p:cNvSpPr>
            <a:spLocks noGrp="1"/>
          </p:cNvSpPr>
          <p:nvPr>
            <p:ph type="ftr" sz="quarter" idx="11"/>
          </p:nvPr>
        </p:nvSpPr>
        <p:spPr>
          <a:ln/>
        </p:spPr>
        <p:txBody>
          <a:bodyPr/>
          <a:lstStyle>
            <a:lvl1pPr>
              <a:defRPr/>
            </a:lvl1pPr>
          </a:lstStyle>
          <a:p>
            <a:pPr>
              <a:defRPr/>
            </a:pPr>
            <a:endParaRPr lang="es-PE"/>
          </a:p>
        </p:txBody>
      </p:sp>
      <p:sp>
        <p:nvSpPr>
          <p:cNvPr id="5" name="Slide Number Placeholder 5"/>
          <p:cNvSpPr>
            <a:spLocks noGrp="1"/>
          </p:cNvSpPr>
          <p:nvPr>
            <p:ph type="sldNum" sz="quarter" idx="12"/>
          </p:nvPr>
        </p:nvSpPr>
        <p:spPr>
          <a:ln/>
        </p:spPr>
        <p:txBody>
          <a:bodyPr/>
          <a:lstStyle>
            <a:lvl1pPr>
              <a:defRPr/>
            </a:lvl1pPr>
          </a:lstStyle>
          <a:p>
            <a:pPr>
              <a:defRPr/>
            </a:pPr>
            <a:fld id="{BB462D29-CEB9-4C1E-B171-9499FAEF51F1}" type="slidenum">
              <a:rPr lang="es-PE"/>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ounded Rectangle 11"/>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3" name="Group 5"/>
          <p:cNvGrpSpPr>
            <a:grpSpLocks noChangeAspect="1"/>
          </p:cNvGrpSpPr>
          <p:nvPr/>
        </p:nvGrpSpPr>
        <p:grpSpPr bwMode="auto">
          <a:xfrm>
            <a:off x="211138" y="714375"/>
            <a:ext cx="8723312" cy="1333500"/>
            <a:chOff x="-3905251" y="4294188"/>
            <a:chExt cx="13027839" cy="1892300"/>
          </a:xfrm>
        </p:grpSpPr>
        <p:sp>
          <p:nvSpPr>
            <p:cNvPr id="4"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5"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6"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7"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8"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9" name="Date Placeholder 1"/>
          <p:cNvSpPr>
            <a:spLocks noGrp="1"/>
          </p:cNvSpPr>
          <p:nvPr>
            <p:ph type="dt" sz="half" idx="10"/>
          </p:nvPr>
        </p:nvSpPr>
        <p:spPr/>
        <p:txBody>
          <a:bodyPr/>
          <a:lstStyle>
            <a:lvl1pPr>
              <a:defRPr/>
            </a:lvl1pPr>
          </a:lstStyle>
          <a:p>
            <a:pPr>
              <a:defRPr/>
            </a:pPr>
            <a:fld id="{5C5714A7-CEC1-4609-8B4C-6F4F1DC11195}" type="datetimeFigureOut">
              <a:rPr lang="es-PE"/>
              <a:pPr>
                <a:defRPr/>
              </a:pPr>
              <a:t>12/04/2013</a:t>
            </a:fld>
            <a:endParaRPr lang="es-PE"/>
          </a:p>
        </p:txBody>
      </p:sp>
      <p:sp>
        <p:nvSpPr>
          <p:cNvPr id="10" name="Footer Placeholder 2"/>
          <p:cNvSpPr>
            <a:spLocks noGrp="1"/>
          </p:cNvSpPr>
          <p:nvPr>
            <p:ph type="ftr" sz="quarter" idx="11"/>
          </p:nvPr>
        </p:nvSpPr>
        <p:spPr/>
        <p:txBody>
          <a:bodyPr/>
          <a:lstStyle>
            <a:lvl1pPr>
              <a:defRPr/>
            </a:lvl1pPr>
          </a:lstStyle>
          <a:p>
            <a:pPr>
              <a:defRPr/>
            </a:pPr>
            <a:endParaRPr lang="es-PE"/>
          </a:p>
        </p:txBody>
      </p:sp>
      <p:sp>
        <p:nvSpPr>
          <p:cNvPr id="11" name="Slide Number Placeholder 3"/>
          <p:cNvSpPr>
            <a:spLocks noGrp="1"/>
          </p:cNvSpPr>
          <p:nvPr>
            <p:ph type="sldNum" sz="quarter" idx="12"/>
          </p:nvPr>
        </p:nvSpPr>
        <p:spPr/>
        <p:txBody>
          <a:bodyPr/>
          <a:lstStyle>
            <a:lvl1pPr>
              <a:defRPr/>
            </a:lvl1pPr>
          </a:lstStyle>
          <a:p>
            <a:pPr>
              <a:defRPr/>
            </a:pPr>
            <a:fld id="{00633C16-9575-4788-99E0-7BCB7922F8CD}" type="slidenum">
              <a:rPr lang="es-PE"/>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1428750"/>
          </a:xfrm>
          <a:prstGeom prst="roundRect">
            <a:avLst>
              <a:gd name="adj" fmla="val 7134"/>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23"/>
          <p:cNvGrpSpPr>
            <a:grpSpLocks noChangeAspect="1"/>
          </p:cNvGrpSpPr>
          <p:nvPr/>
        </p:nvGrpSpPr>
        <p:grpSpPr bwMode="auto">
          <a:xfrm>
            <a:off x="211138" y="714375"/>
            <a:ext cx="8723312" cy="1333500"/>
            <a:chOff x="-3905250" y="4294188"/>
            <a:chExt cx="13011150" cy="1892300"/>
          </a:xfrm>
        </p:grpSpPr>
        <p:sp>
          <p:nvSpPr>
            <p:cNvPr id="7" name="Freeform 14"/>
            <p:cNvSpPr>
              <a:spLocks/>
            </p:cNvSpPr>
            <p:nvPr/>
          </p:nvSpPr>
          <p:spPr bwMode="hidden">
            <a:xfrm>
              <a:off x="4810681" y="4501440"/>
              <a:ext cx="4295219" cy="101598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8969"/>
              <a:ext cx="8280254" cy="1209720"/>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4737"/>
              <a:ext cx="8164231" cy="110384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715"/>
              <a:ext cx="4939265" cy="92812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4" name="Text Placeholder 3"/>
          <p:cNvSpPr>
            <a:spLocks noGrp="1"/>
          </p:cNvSpPr>
          <p:nvPr>
            <p:ph type="body" sz="half" idx="2"/>
          </p:nvPr>
        </p:nvSpPr>
        <p:spPr>
          <a:xfrm>
            <a:off x="914400" y="3581400"/>
            <a:ext cx="3352800" cy="1905001"/>
          </a:xfrm>
        </p:spPr>
        <p:txBody>
          <a:bodyPr>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2" name="Date Placeholder 4"/>
          <p:cNvSpPr>
            <a:spLocks noGrp="1"/>
          </p:cNvSpPr>
          <p:nvPr>
            <p:ph type="dt" sz="half" idx="10"/>
          </p:nvPr>
        </p:nvSpPr>
        <p:spPr/>
        <p:txBody>
          <a:bodyPr/>
          <a:lstStyle>
            <a:lvl1pPr>
              <a:defRPr/>
            </a:lvl1pPr>
          </a:lstStyle>
          <a:p>
            <a:pPr>
              <a:defRPr/>
            </a:pPr>
            <a:fld id="{9BCC7B73-81A4-4021-A591-59716225AAF2}" type="datetimeFigureOut">
              <a:rPr lang="es-PE"/>
              <a:pPr>
                <a:defRPr/>
              </a:pPr>
              <a:t>12/04/2013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B41EAA5C-8DD8-423E-A087-DD2BEB5C79E3}" type="slidenum">
              <a:rPr lang="es-PE"/>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Rounded Rectangle 14"/>
          <p:cNvSpPr>
            <a:spLocks noChangeArrowheads="1"/>
          </p:cNvSpPr>
          <p:nvPr/>
        </p:nvSpPr>
        <p:spPr bwMode="auto">
          <a:xfrm>
            <a:off x="228600" y="227013"/>
            <a:ext cx="8697913" cy="6035675"/>
          </a:xfrm>
          <a:prstGeom prst="roundRect">
            <a:avLst>
              <a:gd name="adj" fmla="val 1273"/>
            </a:avLst>
          </a:prstGeom>
          <a:gradFill rotWithShape="0">
            <a:gsLst>
              <a:gs pos="0">
                <a:srgbClr val="0293E0"/>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6" name="Group 8"/>
          <p:cNvGrpSpPr>
            <a:grpSpLocks noChangeAspect="1"/>
          </p:cNvGrpSpPr>
          <p:nvPr/>
        </p:nvGrpSpPr>
        <p:grpSpPr bwMode="auto">
          <a:xfrm>
            <a:off x="211138" y="5357813"/>
            <a:ext cx="8723312" cy="1322387"/>
            <a:chOff x="-3905250" y="4294188"/>
            <a:chExt cx="13011150" cy="1892300"/>
          </a:xfrm>
        </p:grpSpPr>
        <p:sp>
          <p:nvSpPr>
            <p:cNvPr id="7" name="Freeform 14"/>
            <p:cNvSpPr>
              <a:spLocks/>
            </p:cNvSpPr>
            <p:nvPr/>
          </p:nvSpPr>
          <p:spPr bwMode="hidden">
            <a:xfrm>
              <a:off x="4810681" y="4498638"/>
              <a:ext cx="4295219" cy="1017708"/>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8" name="Freeform 18"/>
            <p:cNvSpPr>
              <a:spLocks/>
            </p:cNvSpPr>
            <p:nvPr/>
          </p:nvSpPr>
          <p:spPr bwMode="hidden">
            <a:xfrm>
              <a:off x="-308538" y="4319176"/>
              <a:ext cx="8280254" cy="120852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9" name="Freeform 22"/>
            <p:cNvSpPr>
              <a:spLocks/>
            </p:cNvSpPr>
            <p:nvPr/>
          </p:nvSpPr>
          <p:spPr bwMode="hidden">
            <a:xfrm>
              <a:off x="4014" y="4335078"/>
              <a:ext cx="8164231" cy="1101759"/>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10" name="Freeform 26"/>
            <p:cNvSpPr>
              <a:spLocks/>
            </p:cNvSpPr>
            <p:nvPr/>
          </p:nvSpPr>
          <p:spPr bwMode="hidden">
            <a:xfrm>
              <a:off x="4157164" y="4316905"/>
              <a:ext cx="4939265" cy="92456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11"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lIns="91440" tIns="45720" rIns="91440" bIns="45720" rtlCol="0">
            <a:normAutofit/>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12" name="Date Placeholder 4"/>
          <p:cNvSpPr>
            <a:spLocks noGrp="1"/>
          </p:cNvSpPr>
          <p:nvPr>
            <p:ph type="dt" sz="half" idx="10"/>
          </p:nvPr>
        </p:nvSpPr>
        <p:spPr/>
        <p:txBody>
          <a:bodyPr/>
          <a:lstStyle>
            <a:lvl1pPr>
              <a:defRPr/>
            </a:lvl1pPr>
          </a:lstStyle>
          <a:p>
            <a:pPr>
              <a:defRPr/>
            </a:pPr>
            <a:fld id="{95C8BF6E-AF84-4750-AEBE-C79131BF69D6}" type="datetimeFigureOut">
              <a:rPr lang="es-PE"/>
              <a:pPr>
                <a:defRPr/>
              </a:pPr>
              <a:t>12/04/2013</a:t>
            </a:fld>
            <a:endParaRPr lang="es-PE"/>
          </a:p>
        </p:txBody>
      </p:sp>
      <p:sp>
        <p:nvSpPr>
          <p:cNvPr id="13" name="Footer Placeholder 5"/>
          <p:cNvSpPr>
            <a:spLocks noGrp="1"/>
          </p:cNvSpPr>
          <p:nvPr>
            <p:ph type="ftr" sz="quarter" idx="11"/>
          </p:nvPr>
        </p:nvSpPr>
        <p:spPr/>
        <p:txBody>
          <a:bodyPr/>
          <a:lstStyle>
            <a:lvl1pPr>
              <a:defRPr/>
            </a:lvl1pPr>
          </a:lstStyle>
          <a:p>
            <a:pPr>
              <a:defRPr/>
            </a:pPr>
            <a:endParaRPr lang="es-PE"/>
          </a:p>
        </p:txBody>
      </p:sp>
      <p:sp>
        <p:nvSpPr>
          <p:cNvPr id="14" name="Slide Number Placeholder 6"/>
          <p:cNvSpPr>
            <a:spLocks noGrp="1"/>
          </p:cNvSpPr>
          <p:nvPr>
            <p:ph type="sldNum" sz="quarter" idx="12"/>
          </p:nvPr>
        </p:nvSpPr>
        <p:spPr/>
        <p:txBody>
          <a:bodyPr/>
          <a:lstStyle>
            <a:lvl1pPr>
              <a:defRPr/>
            </a:lvl1pPr>
          </a:lstStyle>
          <a:p>
            <a:pPr>
              <a:defRPr/>
            </a:pPr>
            <a:fld id="{3686E878-D618-482E-9B75-162AD87D8F8D}" type="slidenum">
              <a:rPr lang="es-PE"/>
              <a:pPr>
                <a:defRPr/>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a:spLocks noChangeArrowheads="1"/>
          </p:cNvSpPr>
          <p:nvPr/>
        </p:nvSpPr>
        <p:spPr bwMode="auto">
          <a:xfrm>
            <a:off x="228600" y="227013"/>
            <a:ext cx="8697913" cy="2476500"/>
          </a:xfrm>
          <a:prstGeom prst="roundRect">
            <a:avLst>
              <a:gd name="adj" fmla="val 3361"/>
            </a:avLst>
          </a:prstGeom>
          <a:gradFill rotWithShape="0">
            <a:gsLst>
              <a:gs pos="0">
                <a:srgbClr val="0293E0"/>
              </a:gs>
              <a:gs pos="89999">
                <a:srgbClr val="83D3FE"/>
              </a:gs>
              <a:gs pos="100000">
                <a:srgbClr val="83D3FE"/>
              </a:gs>
            </a:gsLst>
            <a:lin ang="5400000"/>
          </a:gradFill>
          <a:ln w="15875" algn="ctr">
            <a:noFill/>
            <a:round/>
            <a:headEnd/>
            <a:tailEnd/>
          </a:ln>
        </p:spPr>
        <p:txBody>
          <a:bodyPr lIns="91422" tIns="45711" rIns="91422" bIns="45711" anchor="ctr"/>
          <a:lstStyle/>
          <a:p>
            <a:pPr algn="ctr"/>
            <a:endParaRPr lang="en-US">
              <a:solidFill>
                <a:srgbClr val="FFFFFF"/>
              </a:solidFill>
              <a:latin typeface="Candara" pitchFamily="34" charset="0"/>
            </a:endParaRPr>
          </a:p>
        </p:txBody>
      </p:sp>
      <p:grpSp>
        <p:nvGrpSpPr>
          <p:cNvPr id="1027" name="Group 15"/>
          <p:cNvGrpSpPr>
            <a:grpSpLocks noChangeAspect="1"/>
          </p:cNvGrpSpPr>
          <p:nvPr/>
        </p:nvGrpSpPr>
        <p:grpSpPr bwMode="auto">
          <a:xfrm>
            <a:off x="211138" y="1679575"/>
            <a:ext cx="8723312" cy="1333500"/>
            <a:chOff x="-3905251" y="4294188"/>
            <a:chExt cx="13027839" cy="1892300"/>
          </a:xfrm>
        </p:grpSpPr>
        <p:sp>
          <p:nvSpPr>
            <p:cNvPr id="17" name="Freeform 14"/>
            <p:cNvSpPr>
              <a:spLocks/>
            </p:cNvSpPr>
            <p:nvPr/>
          </p:nvSpPr>
          <p:spPr bwMode="hidden">
            <a:xfrm>
              <a:off x="4810006" y="4499188"/>
              <a:ext cx="4295986" cy="1015984"/>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8" name="Freeform 18"/>
            <p:cNvSpPr>
              <a:spLocks/>
            </p:cNvSpPr>
            <p:nvPr/>
          </p:nvSpPr>
          <p:spPr bwMode="hidden">
            <a:xfrm>
              <a:off x="-308667" y="4318969"/>
              <a:ext cx="8279020" cy="120746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a:lstStyle/>
            <a:p>
              <a:pPr fontAlgn="auto">
                <a:spcBef>
                  <a:spcPts val="0"/>
                </a:spcBef>
                <a:spcAft>
                  <a:spcPts val="0"/>
                </a:spcAft>
                <a:defRPr/>
              </a:pPr>
              <a:endParaRPr lang="en-US" sz="1800">
                <a:latin typeface="+mn-lt"/>
              </a:endParaRPr>
            </a:p>
          </p:txBody>
        </p:sp>
        <p:sp>
          <p:nvSpPr>
            <p:cNvPr id="19" name="Freeform 22"/>
            <p:cNvSpPr>
              <a:spLocks/>
            </p:cNvSpPr>
            <p:nvPr/>
          </p:nvSpPr>
          <p:spPr bwMode="hidden">
            <a:xfrm>
              <a:off x="4286" y="4334737"/>
              <a:ext cx="8165219" cy="1101590"/>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p:nvSpPr>
            <p:cNvPr id="20" name="Freeform 26"/>
            <p:cNvSpPr>
              <a:spLocks/>
            </p:cNvSpPr>
            <p:nvPr/>
          </p:nvSpPr>
          <p:spPr bwMode="hidden">
            <a:xfrm>
              <a:off x="4155651" y="4316715"/>
              <a:ext cx="4940859" cy="92587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a:lstStyle/>
            <a:p>
              <a:pPr fontAlgn="auto">
                <a:spcBef>
                  <a:spcPts val="0"/>
                </a:spcBef>
                <a:spcAft>
                  <a:spcPts val="0"/>
                </a:spcAft>
                <a:defRPr/>
              </a:pPr>
              <a:endParaRPr lang="en-US" sz="1800">
                <a:latin typeface="+mn-lt"/>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a:lstStyle/>
            <a:p>
              <a:pPr fontAlgn="auto">
                <a:spcBef>
                  <a:spcPts val="0"/>
                </a:spcBef>
                <a:spcAft>
                  <a:spcPts val="0"/>
                </a:spcAft>
                <a:defRPr/>
              </a:pPr>
              <a:endParaRPr lang="en-US" sz="1800">
                <a:latin typeface="+mn-lt"/>
              </a:endParaRPr>
            </a:p>
          </p:txBody>
        </p:sp>
      </p:grpSp>
      <p:sp>
        <p:nvSpPr>
          <p:cNvPr id="1028" name="Title Placeholder 1"/>
          <p:cNvSpPr>
            <a:spLocks noGrp="1"/>
          </p:cNvSpPr>
          <p:nvPr>
            <p:ph type="title"/>
          </p:nvPr>
        </p:nvSpPr>
        <p:spPr bwMode="auto">
          <a:xfrm>
            <a:off x="457200" y="333375"/>
            <a:ext cx="8231188" cy="1262063"/>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4" name="Date Placeholder 3"/>
          <p:cNvSpPr>
            <a:spLocks noGrp="1"/>
          </p:cNvSpPr>
          <p:nvPr>
            <p:ph type="dt" sz="half" idx="2"/>
          </p:nvPr>
        </p:nvSpPr>
        <p:spPr bwMode="auto">
          <a:xfrm>
            <a:off x="5164138"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r" fontAlgn="auto">
              <a:spcBef>
                <a:spcPts val="0"/>
              </a:spcBef>
              <a:spcAft>
                <a:spcPts val="0"/>
              </a:spcAft>
              <a:defRPr sz="1000">
                <a:solidFill>
                  <a:schemeClr val="tx2"/>
                </a:solidFill>
                <a:latin typeface="+mn-lt"/>
              </a:defRPr>
            </a:lvl1pPr>
          </a:lstStyle>
          <a:p>
            <a:pPr>
              <a:defRPr/>
            </a:pPr>
            <a:fld id="{F36CC0D3-D413-45CD-B98E-1059F6139F0A}" type="datetimeFigureOut">
              <a:rPr lang="es-PE"/>
              <a:pPr>
                <a:defRPr/>
              </a:pPr>
              <a:t>12/04/2013</a:t>
            </a:fld>
            <a:endParaRPr lang="es-PE"/>
          </a:p>
        </p:txBody>
      </p:sp>
      <p:sp>
        <p:nvSpPr>
          <p:cNvPr id="5" name="Footer Placeholder 4"/>
          <p:cNvSpPr>
            <a:spLocks noGrp="1"/>
          </p:cNvSpPr>
          <p:nvPr>
            <p:ph type="ftr" sz="quarter" idx="3"/>
          </p:nvPr>
        </p:nvSpPr>
        <p:spPr bwMode="auto">
          <a:xfrm>
            <a:off x="195263" y="6251575"/>
            <a:ext cx="3786187"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l" fontAlgn="auto">
              <a:spcBef>
                <a:spcPts val="0"/>
              </a:spcBef>
              <a:spcAft>
                <a:spcPts val="0"/>
              </a:spcAft>
              <a:defRPr sz="1000">
                <a:solidFill>
                  <a:schemeClr val="tx2"/>
                </a:solidFill>
                <a:latin typeface="+mn-lt"/>
              </a:defRPr>
            </a:lvl1pPr>
          </a:lstStyle>
          <a:p>
            <a:pPr>
              <a:defRPr/>
            </a:pPr>
            <a:endParaRPr lang="es-PE"/>
          </a:p>
        </p:txBody>
      </p:sp>
      <p:sp>
        <p:nvSpPr>
          <p:cNvPr id="6" name="Slide Number Placeholder 5"/>
          <p:cNvSpPr>
            <a:spLocks noGrp="1"/>
          </p:cNvSpPr>
          <p:nvPr>
            <p:ph type="sldNum" sz="quarter" idx="4"/>
          </p:nvPr>
        </p:nvSpPr>
        <p:spPr bwMode="auto">
          <a:xfrm>
            <a:off x="3990975" y="6251575"/>
            <a:ext cx="1162050" cy="3683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lvl1pPr algn="ctr" fontAlgn="auto">
              <a:spcBef>
                <a:spcPts val="0"/>
              </a:spcBef>
              <a:spcAft>
                <a:spcPts val="0"/>
              </a:spcAft>
              <a:defRPr sz="1000">
                <a:solidFill>
                  <a:schemeClr val="tx2"/>
                </a:solidFill>
                <a:latin typeface="+mn-lt"/>
              </a:defRPr>
            </a:lvl1pPr>
          </a:lstStyle>
          <a:p>
            <a:pPr>
              <a:defRPr/>
            </a:pPr>
            <a:fld id="{4A75B22B-BAD0-4192-8F0A-1E4904735657}" type="slidenum">
              <a:rPr lang="es-PE"/>
              <a:pPr>
                <a:defRPr/>
              </a:pPr>
              <a:t>‹Nº›</a:t>
            </a:fld>
            <a:endParaRPr lang="es-PE"/>
          </a:p>
        </p:txBody>
      </p:sp>
      <p:sp>
        <p:nvSpPr>
          <p:cNvPr id="1032" name="Text Placeholder 2"/>
          <p:cNvSpPr>
            <a:spLocks noGrp="1"/>
          </p:cNvSpPr>
          <p:nvPr>
            <p:ph type="body" idx="1"/>
          </p:nvPr>
        </p:nvSpPr>
        <p:spPr bwMode="auto">
          <a:xfrm>
            <a:off x="871538" y="2679700"/>
            <a:ext cx="7408862" cy="3452813"/>
          </a:xfrm>
          <a:prstGeom prst="rect">
            <a:avLst/>
          </a:prstGeom>
          <a:noFill/>
          <a:ln w="9525">
            <a:noFill/>
            <a:miter lim="800000"/>
            <a:headEnd/>
            <a:tailEnd/>
          </a:ln>
        </p:spPr>
        <p:txBody>
          <a:bodyPr vert="horz" wrap="square" lIns="91422" tIns="45711" rIns="91422" bIns="45711"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Tree>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1" r:id="rId4"/>
    <p:sldLayoutId id="2147483670" r:id="rId5"/>
    <p:sldLayoutId id="2147483669" r:id="rId6"/>
    <p:sldLayoutId id="2147483675" r:id="rId7"/>
    <p:sldLayoutId id="2147483676" r:id="rId8"/>
    <p:sldLayoutId id="2147483677" r:id="rId9"/>
    <p:sldLayoutId id="2147483668" r:id="rId10"/>
    <p:sldLayoutId id="2147483678" r:id="rId11"/>
    <p:sldLayoutId id="2147483667" r:id="rId12"/>
  </p:sldLayoutIdLst>
  <p:txStyles>
    <p:titleStyle>
      <a:lvl1pPr algn="ctr" rtl="0" eaLnBrk="0" fontAlgn="base" hangingPunct="0">
        <a:spcBef>
          <a:spcPct val="0"/>
        </a:spcBef>
        <a:spcAft>
          <a:spcPct val="0"/>
        </a:spcAft>
        <a:defRPr sz="4500" kern="1200">
          <a:solidFill>
            <a:srgbClr val="FFFFFF"/>
          </a:solidFill>
          <a:latin typeface="+mj-lt"/>
          <a:ea typeface="+mj-ea"/>
          <a:cs typeface="+mj-cs"/>
        </a:defRPr>
      </a:lvl1pPr>
      <a:lvl2pPr algn="ctr" rtl="0" eaLnBrk="0" fontAlgn="base" hangingPunct="0">
        <a:spcBef>
          <a:spcPct val="0"/>
        </a:spcBef>
        <a:spcAft>
          <a:spcPct val="0"/>
        </a:spcAft>
        <a:defRPr sz="4500">
          <a:solidFill>
            <a:srgbClr val="FFFFFF"/>
          </a:solidFill>
          <a:latin typeface="Candara" pitchFamily="34" charset="0"/>
        </a:defRPr>
      </a:lvl2pPr>
      <a:lvl3pPr algn="ctr" rtl="0" eaLnBrk="0" fontAlgn="base" hangingPunct="0">
        <a:spcBef>
          <a:spcPct val="0"/>
        </a:spcBef>
        <a:spcAft>
          <a:spcPct val="0"/>
        </a:spcAft>
        <a:defRPr sz="4500">
          <a:solidFill>
            <a:srgbClr val="FFFFFF"/>
          </a:solidFill>
          <a:latin typeface="Candara" pitchFamily="34" charset="0"/>
        </a:defRPr>
      </a:lvl3pPr>
      <a:lvl4pPr algn="ctr" rtl="0" eaLnBrk="0" fontAlgn="base" hangingPunct="0">
        <a:spcBef>
          <a:spcPct val="0"/>
        </a:spcBef>
        <a:spcAft>
          <a:spcPct val="0"/>
        </a:spcAft>
        <a:defRPr sz="4500">
          <a:solidFill>
            <a:srgbClr val="FFFFFF"/>
          </a:solidFill>
          <a:latin typeface="Candara" pitchFamily="34" charset="0"/>
        </a:defRPr>
      </a:lvl4pPr>
      <a:lvl5pPr algn="ctr" rtl="0" eaLnBrk="0" fontAlgn="base" hangingPunct="0">
        <a:spcBef>
          <a:spcPct val="0"/>
        </a:spcBef>
        <a:spcAft>
          <a:spcPct val="0"/>
        </a:spcAft>
        <a:defRPr sz="4500">
          <a:solidFill>
            <a:srgbClr val="FFFFFF"/>
          </a:solidFill>
          <a:latin typeface="Candara"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1463" indent="-271463" algn="l" rtl="0" eaLnBrk="0" fontAlgn="base" hangingPunct="0">
        <a:spcBef>
          <a:spcPct val="20000"/>
        </a:spcBef>
        <a:spcAft>
          <a:spcPct val="0"/>
        </a:spcAft>
        <a:buClr>
          <a:schemeClr val="accent1"/>
        </a:buClr>
        <a:buSzPct val="100000"/>
        <a:buFont typeface="Symbol" pitchFamily="18" charset="2"/>
        <a:buChar char=""/>
        <a:defRPr sz="2300" kern="1200">
          <a:solidFill>
            <a:schemeClr val="tx2"/>
          </a:solidFill>
          <a:latin typeface="+mn-lt"/>
          <a:ea typeface="+mn-ea"/>
          <a:cs typeface="+mn-cs"/>
        </a:defRPr>
      </a:lvl1pPr>
      <a:lvl2pPr marL="577850" indent="-274638" algn="l" rtl="0" eaLnBrk="0" fontAlgn="base" hangingPunct="0">
        <a:spcBef>
          <a:spcPct val="20000"/>
        </a:spcBef>
        <a:spcAft>
          <a:spcPct val="0"/>
        </a:spcAft>
        <a:buClr>
          <a:schemeClr val="accent1"/>
        </a:buClr>
        <a:buSzPct val="100000"/>
        <a:buFont typeface="Symbol" pitchFamily="18" charset="2"/>
        <a:buChar char=""/>
        <a:defRPr sz="21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itchFamily="18" charset="2"/>
        <a:buChar char=""/>
        <a:defRPr sz="1900" kern="1200">
          <a:solidFill>
            <a:schemeClr val="tx2"/>
          </a:solidFill>
          <a:latin typeface="+mn-lt"/>
          <a:ea typeface="+mn-ea"/>
          <a:cs typeface="+mn-cs"/>
        </a:defRPr>
      </a:lvl3pPr>
      <a:lvl4pPr marL="1141413" indent="-227013" algn="l" rtl="0" eaLnBrk="0" fontAlgn="base" hangingPunct="0">
        <a:spcBef>
          <a:spcPct val="20000"/>
        </a:spcBef>
        <a:spcAft>
          <a:spcPct val="0"/>
        </a:spcAft>
        <a:buClr>
          <a:schemeClr val="accent1"/>
        </a:buClr>
        <a:buSzPct val="100000"/>
        <a:buFont typeface="Symbol" pitchFamily="18" charset="2"/>
        <a:buChar char=""/>
        <a:defRPr sz="1700" kern="1200">
          <a:solidFill>
            <a:schemeClr val="tx2"/>
          </a:solidFill>
          <a:latin typeface="+mn-lt"/>
          <a:ea typeface="+mn-ea"/>
          <a:cs typeface="+mn-cs"/>
        </a:defRPr>
      </a:lvl4pPr>
      <a:lvl5pPr marL="1463675" indent="-228600" algn="l" rtl="0" eaLnBrk="0" fontAlgn="base" hangingPunct="0">
        <a:spcBef>
          <a:spcPct val="20000"/>
        </a:spcBef>
        <a:spcAft>
          <a:spcPct val="0"/>
        </a:spcAft>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23.jpe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ctrTitle"/>
          </p:nvPr>
        </p:nvSpPr>
        <p:spPr>
          <a:xfrm>
            <a:off x="684213" y="1417638"/>
            <a:ext cx="7773987" cy="1582737"/>
          </a:xfrm>
        </p:spPr>
        <p:txBody>
          <a:bodyPr>
            <a:normAutofit fontScale="90000"/>
          </a:bodyPr>
          <a:lstStyle/>
          <a:p>
            <a:pPr eaLnBrk="1" hangingPunct="1"/>
            <a:r>
              <a:rPr lang="es-PE" sz="4100" smtClean="0"/>
              <a:t>Sistema de Captura móvil y monitoreo de procesos de campo para una Entidad encuestadora</a:t>
            </a:r>
            <a:endParaRPr lang="es-PE" sz="3100" smtClean="0"/>
          </a:p>
        </p:txBody>
      </p:sp>
      <p:sp>
        <p:nvSpPr>
          <p:cNvPr id="15362" name="3 CuadroTexto"/>
          <p:cNvSpPr txBox="1">
            <a:spLocks noChangeArrowheads="1"/>
          </p:cNvSpPr>
          <p:nvPr/>
        </p:nvSpPr>
        <p:spPr bwMode="auto">
          <a:xfrm>
            <a:off x="4787900" y="4227513"/>
            <a:ext cx="4043363" cy="1547812"/>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pic>
        <p:nvPicPr>
          <p:cNvPr id="15363"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15364" name="Picture 6"/>
          <p:cNvPicPr>
            <a:picLocks noChangeAspect="1" noChangeArrowheads="1"/>
          </p:cNvPicPr>
          <p:nvPr/>
        </p:nvPicPr>
        <p:blipFill>
          <a:blip r:embed="rId3" cstate="print"/>
          <a:srcRect/>
          <a:stretch>
            <a:fillRect/>
          </a:stretch>
        </p:blipFill>
        <p:spPr bwMode="auto">
          <a:xfrm>
            <a:off x="4643438" y="3500438"/>
            <a:ext cx="1179512" cy="1012825"/>
          </a:xfrm>
          <a:prstGeom prst="rect">
            <a:avLst/>
          </a:prstGeom>
          <a:noFill/>
          <a:ln w="9525">
            <a:noFill/>
            <a:miter lim="800000"/>
            <a:headEnd/>
            <a:tailEnd/>
          </a:ln>
        </p:spPr>
      </p:pic>
      <p:pic>
        <p:nvPicPr>
          <p:cNvPr id="15365" name="Picture 7"/>
          <p:cNvPicPr>
            <a:picLocks noChangeAspect="1" noChangeArrowheads="1"/>
          </p:cNvPicPr>
          <p:nvPr/>
        </p:nvPicPr>
        <p:blipFill>
          <a:blip r:embed="rId4" cstate="print"/>
          <a:srcRect/>
          <a:stretch>
            <a:fillRect/>
          </a:stretch>
        </p:blipFill>
        <p:spPr bwMode="auto">
          <a:xfrm>
            <a:off x="4140200" y="4298950"/>
            <a:ext cx="1255713" cy="1035050"/>
          </a:xfrm>
          <a:prstGeom prst="rect">
            <a:avLst/>
          </a:prstGeom>
          <a:noFill/>
          <a:ln w="9525">
            <a:noFill/>
            <a:miter lim="800000"/>
            <a:headEnd/>
            <a:tailEnd/>
          </a:ln>
        </p:spPr>
      </p:pic>
      <p:pic>
        <p:nvPicPr>
          <p:cNvPr id="15366" name="Picture 5"/>
          <p:cNvPicPr>
            <a:picLocks noChangeAspect="1" noChangeArrowheads="1"/>
          </p:cNvPicPr>
          <p:nvPr/>
        </p:nvPicPr>
        <p:blipFill>
          <a:blip r:embed="rId5" cstate="print"/>
          <a:srcRect/>
          <a:stretch>
            <a:fillRect/>
          </a:stretch>
        </p:blipFill>
        <p:spPr bwMode="auto">
          <a:xfrm>
            <a:off x="3492500" y="3214688"/>
            <a:ext cx="1323975" cy="110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MODELADO DEL NEGOCIO</a:t>
            </a:r>
          </a:p>
        </p:txBody>
      </p:sp>
      <p:pic>
        <p:nvPicPr>
          <p:cNvPr id="2560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5603" name="Picture 5" descr="modelos-de-negocio-online"/>
          <p:cNvPicPr>
            <a:picLocks noChangeAspect="1" noChangeArrowheads="1"/>
          </p:cNvPicPr>
          <p:nvPr/>
        </p:nvPicPr>
        <p:blipFill>
          <a:blip r:embed="rId3" cstate="print"/>
          <a:srcRect/>
          <a:stretch>
            <a:fillRect/>
          </a:stretch>
        </p:blipFill>
        <p:spPr bwMode="auto">
          <a:xfrm>
            <a:off x="3276600" y="3857625"/>
            <a:ext cx="2428875" cy="238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Diagrama de Casos de uso del negocio</a:t>
            </a:r>
            <a:endParaRPr lang="es-PE" sz="4100" b="1" smtClean="0">
              <a:solidFill>
                <a:schemeClr val="tx2"/>
              </a:solidFill>
            </a:endParaRPr>
          </a:p>
        </p:txBody>
      </p:sp>
      <p:pic>
        <p:nvPicPr>
          <p:cNvPr id="2662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6627" name="Picture 4"/>
          <p:cNvPicPr>
            <a:picLocks noChangeAspect="1" noChangeArrowheads="1"/>
          </p:cNvPicPr>
          <p:nvPr/>
        </p:nvPicPr>
        <p:blipFill>
          <a:blip r:embed="rId3" cstate="print"/>
          <a:srcRect/>
          <a:stretch>
            <a:fillRect/>
          </a:stretch>
        </p:blipFill>
        <p:spPr bwMode="auto">
          <a:xfrm>
            <a:off x="1547813" y="2346325"/>
            <a:ext cx="5926137" cy="4106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Trabajadores del negocio</a:t>
            </a:r>
            <a:endParaRPr lang="es-PE" b="1" smtClean="0">
              <a:solidFill>
                <a:schemeClr val="tx2"/>
              </a:solidFill>
            </a:endParaRPr>
          </a:p>
        </p:txBody>
      </p:sp>
      <p:pic>
        <p:nvPicPr>
          <p:cNvPr id="2765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7651" name="Picture 4"/>
          <p:cNvPicPr>
            <a:picLocks noChangeAspect="1" noChangeArrowheads="1"/>
          </p:cNvPicPr>
          <p:nvPr/>
        </p:nvPicPr>
        <p:blipFill>
          <a:blip r:embed="rId3" cstate="print"/>
          <a:srcRect t="3569" b="4778"/>
          <a:stretch>
            <a:fillRect/>
          </a:stretch>
        </p:blipFill>
        <p:spPr bwMode="auto">
          <a:xfrm>
            <a:off x="1619250" y="1489075"/>
            <a:ext cx="5889625" cy="5535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2 Título"/>
          <p:cNvSpPr>
            <a:spLocks noGrp="1"/>
          </p:cNvSpPr>
          <p:nvPr>
            <p:ph type="title" idx="4294967295"/>
          </p:nvPr>
        </p:nvSpPr>
        <p:spPr>
          <a:xfrm>
            <a:off x="611188" y="2857500"/>
            <a:ext cx="8229600" cy="1250950"/>
          </a:xfrm>
        </p:spPr>
        <p:txBody>
          <a:bodyPr/>
          <a:lstStyle/>
          <a:p>
            <a:pPr eaLnBrk="1" hangingPunct="1"/>
            <a:r>
              <a:rPr lang="es-PE" sz="4100" b="1" smtClean="0">
                <a:solidFill>
                  <a:schemeClr val="tx2"/>
                </a:solidFill>
              </a:rPr>
              <a:t>CASO DE USO DE NEGOCIO MAS IMPORTANTE</a:t>
            </a:r>
            <a:br>
              <a:rPr lang="es-PE" sz="4100" b="1" smtClean="0">
                <a:solidFill>
                  <a:schemeClr val="tx2"/>
                </a:solidFill>
              </a:rPr>
            </a:br>
            <a:r>
              <a:rPr lang="es-PE" sz="4000" b="1" smtClean="0">
                <a:solidFill>
                  <a:srgbClr val="8C2902"/>
                </a:solidFill>
              </a:rPr>
              <a:t>CUN_Realizar_procesamiento_datos</a:t>
            </a:r>
          </a:p>
        </p:txBody>
      </p:sp>
      <p:pic>
        <p:nvPicPr>
          <p:cNvPr id="2867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Diagrama de actividades</a:t>
            </a:r>
            <a:endParaRPr lang="es-PE" b="1" smtClean="0">
              <a:solidFill>
                <a:schemeClr val="tx2"/>
              </a:solidFill>
            </a:endParaRPr>
          </a:p>
        </p:txBody>
      </p:sp>
      <p:pic>
        <p:nvPicPr>
          <p:cNvPr id="29698"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9701" name="Picture 5"/>
          <p:cNvPicPr>
            <a:picLocks noChangeAspect="1" noChangeArrowheads="1"/>
          </p:cNvPicPr>
          <p:nvPr/>
        </p:nvPicPr>
        <p:blipFill>
          <a:blip r:embed="rId3" cstate="print"/>
          <a:srcRect l="8398" r="9779" b="1852"/>
          <a:stretch>
            <a:fillRect/>
          </a:stretch>
        </p:blipFill>
        <p:spPr bwMode="auto">
          <a:xfrm>
            <a:off x="0" y="1700213"/>
            <a:ext cx="8964613" cy="4111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Diagrama de Clases</a:t>
            </a:r>
            <a:endParaRPr lang="es-PE" b="1" smtClean="0">
              <a:solidFill>
                <a:schemeClr val="tx2"/>
              </a:solidFill>
            </a:endParaRPr>
          </a:p>
        </p:txBody>
      </p:sp>
      <p:pic>
        <p:nvPicPr>
          <p:cNvPr id="3072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30724" name="Picture 4"/>
          <p:cNvPicPr>
            <a:picLocks noChangeAspect="1" noChangeArrowheads="1"/>
          </p:cNvPicPr>
          <p:nvPr/>
        </p:nvPicPr>
        <p:blipFill>
          <a:blip r:embed="rId3" cstate="print"/>
          <a:srcRect l="12485" r="8926"/>
          <a:stretch>
            <a:fillRect/>
          </a:stretch>
        </p:blipFill>
        <p:spPr bwMode="auto">
          <a:xfrm>
            <a:off x="1044575" y="1492250"/>
            <a:ext cx="7848600" cy="5146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Conclusiones</a:t>
            </a:r>
            <a:endParaRPr lang="es-PE" b="1" smtClean="0">
              <a:solidFill>
                <a:schemeClr val="tx2"/>
              </a:solidFill>
            </a:endParaRPr>
          </a:p>
        </p:txBody>
      </p:sp>
      <p:pic>
        <p:nvPicPr>
          <p:cNvPr id="3174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31747" name="Picture 5" descr="gde_noti_app"/>
          <p:cNvPicPr>
            <a:picLocks noChangeAspect="1" noChangeArrowheads="1"/>
          </p:cNvPicPr>
          <p:nvPr/>
        </p:nvPicPr>
        <p:blipFill>
          <a:blip r:embed="rId3" cstate="print"/>
          <a:srcRect l="23572" r="28847" b="13516"/>
          <a:stretch>
            <a:fillRect/>
          </a:stretch>
        </p:blipFill>
        <p:spPr bwMode="auto">
          <a:xfrm>
            <a:off x="6877050" y="5445125"/>
            <a:ext cx="1944688" cy="1238250"/>
          </a:xfrm>
          <a:prstGeom prst="rect">
            <a:avLst/>
          </a:prstGeom>
          <a:noFill/>
          <a:ln w="9525">
            <a:noFill/>
            <a:miter lim="800000"/>
            <a:headEnd/>
            <a:tailEnd/>
          </a:ln>
        </p:spPr>
      </p:pic>
      <p:pic>
        <p:nvPicPr>
          <p:cNvPr id="31748" name="Picture 7" descr="Las-8-diferencias-entre-las-organizaciones-est%25C3%25A1ticas-e-innovadoras"/>
          <p:cNvPicPr>
            <a:picLocks noChangeAspect="1" noChangeArrowheads="1"/>
          </p:cNvPicPr>
          <p:nvPr/>
        </p:nvPicPr>
        <p:blipFill>
          <a:blip r:embed="rId4" cstate="print"/>
          <a:srcRect/>
          <a:stretch>
            <a:fillRect/>
          </a:stretch>
        </p:blipFill>
        <p:spPr bwMode="auto">
          <a:xfrm>
            <a:off x="468313" y="2060575"/>
            <a:ext cx="2016125" cy="2011363"/>
          </a:xfrm>
          <a:prstGeom prst="rect">
            <a:avLst/>
          </a:prstGeom>
          <a:noFill/>
          <a:ln w="9525">
            <a:noFill/>
            <a:miter lim="800000"/>
            <a:headEnd/>
            <a:tailEnd/>
          </a:ln>
        </p:spPr>
      </p:pic>
      <p:pic>
        <p:nvPicPr>
          <p:cNvPr id="31751" name="Picture 7" descr="20071108-literature2"/>
          <p:cNvPicPr>
            <a:picLocks noChangeAspect="1" noChangeArrowheads="1"/>
          </p:cNvPicPr>
          <p:nvPr/>
        </p:nvPicPr>
        <p:blipFill>
          <a:blip r:embed="rId5" cstate="print"/>
          <a:srcRect/>
          <a:stretch>
            <a:fillRect/>
          </a:stretch>
        </p:blipFill>
        <p:spPr bwMode="auto">
          <a:xfrm>
            <a:off x="3276600" y="2276475"/>
            <a:ext cx="2835275" cy="41036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p:cNvSpPr>
            <a:spLocks noGrp="1"/>
          </p:cNvSpPr>
          <p:nvPr>
            <p:ph type="ctrTitle"/>
          </p:nvPr>
        </p:nvSpPr>
        <p:spPr>
          <a:xfrm>
            <a:off x="468313" y="1346200"/>
            <a:ext cx="8280400" cy="1582738"/>
          </a:xfrm>
        </p:spPr>
        <p:txBody>
          <a:bodyPr/>
          <a:lstStyle/>
          <a:p>
            <a:pPr eaLnBrk="1" hangingPunct="1"/>
            <a:r>
              <a:rPr lang="es-PE" sz="4100" smtClean="0"/>
              <a:t>Sistema de Captura móvil y monitoreo de procesos de campo para una Entidad encuestadora</a:t>
            </a:r>
          </a:p>
        </p:txBody>
      </p:sp>
      <p:sp>
        <p:nvSpPr>
          <p:cNvPr id="32770" name="3 CuadroTexto"/>
          <p:cNvSpPr txBox="1">
            <a:spLocks noChangeArrowheads="1"/>
          </p:cNvSpPr>
          <p:nvPr/>
        </p:nvSpPr>
        <p:spPr bwMode="auto">
          <a:xfrm>
            <a:off x="4459288" y="3571875"/>
            <a:ext cx="4186237" cy="1560513"/>
          </a:xfrm>
          <a:prstGeom prst="rect">
            <a:avLst/>
          </a:prstGeom>
          <a:noFill/>
          <a:ln w="9525">
            <a:noFill/>
            <a:miter lim="800000"/>
            <a:headEnd/>
            <a:tailEnd/>
          </a:ln>
        </p:spPr>
        <p:txBody>
          <a:bodyPr lIns="91422" tIns="45711" rIns="91422" bIns="45711">
            <a:spAutoFit/>
          </a:bodyPr>
          <a:lstStyle/>
          <a:p>
            <a:pPr algn="r"/>
            <a:endParaRPr lang="es-PE" sz="2300">
              <a:latin typeface="Candara" pitchFamily="34" charset="0"/>
            </a:endParaRPr>
          </a:p>
          <a:p>
            <a:pPr algn="r"/>
            <a:r>
              <a:rPr lang="es-PE" sz="2300">
                <a:latin typeface="Candara" pitchFamily="34" charset="0"/>
              </a:rPr>
              <a:t>Gabriela Rojas Munive </a:t>
            </a:r>
          </a:p>
          <a:p>
            <a:pPr algn="r"/>
            <a:r>
              <a:rPr lang="es-PE" sz="2300">
                <a:latin typeface="Candara" pitchFamily="34" charset="0"/>
              </a:rPr>
              <a:t>Augusto Suárez Gutiérrez</a:t>
            </a:r>
          </a:p>
          <a:p>
            <a:pPr algn="r"/>
            <a:endParaRPr lang="es-PE" sz="2300">
              <a:solidFill>
                <a:schemeClr val="bg1"/>
              </a:solidFill>
              <a:latin typeface="Candara" pitchFamily="34" charset="0"/>
            </a:endParaRPr>
          </a:p>
        </p:txBody>
      </p:sp>
      <p:sp>
        <p:nvSpPr>
          <p:cNvPr id="32771" name="4 CuadroTexto"/>
          <p:cNvSpPr txBox="1">
            <a:spLocks noChangeArrowheads="1"/>
          </p:cNvSpPr>
          <p:nvPr/>
        </p:nvSpPr>
        <p:spPr bwMode="auto">
          <a:xfrm>
            <a:off x="468313" y="4298950"/>
            <a:ext cx="3457575" cy="915988"/>
          </a:xfrm>
          <a:prstGeom prst="rect">
            <a:avLst/>
          </a:prstGeom>
          <a:noFill/>
          <a:ln w="9525">
            <a:noFill/>
            <a:miter lim="800000"/>
            <a:headEnd/>
            <a:tailEnd/>
          </a:ln>
        </p:spPr>
        <p:txBody>
          <a:bodyPr lIns="91422" tIns="45711" rIns="91422" bIns="45711">
            <a:spAutoFit/>
          </a:bodyPr>
          <a:lstStyle/>
          <a:p>
            <a:r>
              <a:rPr lang="es-PE" sz="5400">
                <a:solidFill>
                  <a:schemeClr val="bg1"/>
                </a:solidFill>
                <a:latin typeface="Candara" pitchFamily="34" charset="0"/>
              </a:rPr>
              <a:t>GRACIAS </a:t>
            </a:r>
            <a:r>
              <a:rPr lang="es-PE" sz="4900">
                <a:solidFill>
                  <a:schemeClr val="bg1"/>
                </a:solidFill>
                <a:latin typeface="Candara" pitchFamily="34"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Introducción</a:t>
            </a:r>
            <a:endParaRPr lang="es-PE" b="1" smtClean="0">
              <a:solidFill>
                <a:schemeClr val="tx2"/>
              </a:solidFill>
            </a:endParaRPr>
          </a:p>
        </p:txBody>
      </p:sp>
      <p:pic>
        <p:nvPicPr>
          <p:cNvPr id="1741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17411" name="Picture 6" descr="tesis"/>
          <p:cNvPicPr>
            <a:picLocks noChangeAspect="1" noChangeArrowheads="1"/>
          </p:cNvPicPr>
          <p:nvPr/>
        </p:nvPicPr>
        <p:blipFill>
          <a:blip r:embed="rId3" cstate="print"/>
          <a:srcRect/>
          <a:stretch>
            <a:fillRect/>
          </a:stretch>
        </p:blipFill>
        <p:spPr bwMode="auto">
          <a:xfrm>
            <a:off x="3635375" y="2928938"/>
            <a:ext cx="2520950" cy="234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2 Título"/>
          <p:cNvSpPr>
            <a:spLocks noGrp="1"/>
          </p:cNvSpPr>
          <p:nvPr>
            <p:ph type="title" idx="4294967295"/>
          </p:nvPr>
        </p:nvSpPr>
        <p:spPr>
          <a:xfrm>
            <a:off x="611188" y="2857500"/>
            <a:ext cx="8229600" cy="1250950"/>
          </a:xfrm>
        </p:spPr>
        <p:txBody>
          <a:bodyPr/>
          <a:lstStyle/>
          <a:p>
            <a:pPr eaLnBrk="1" hangingPunct="1"/>
            <a:r>
              <a:rPr lang="es-PE" b="1" smtClean="0">
                <a:solidFill>
                  <a:schemeClr val="tx2"/>
                </a:solidFill>
              </a:rPr>
              <a:t>MARCO TEORICO</a:t>
            </a:r>
          </a:p>
        </p:txBody>
      </p:sp>
      <p:pic>
        <p:nvPicPr>
          <p:cNvPr id="1843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19458"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19459" name="Text Box 5"/>
          <p:cNvSpPr txBox="1">
            <a:spLocks noChangeArrowheads="1"/>
          </p:cNvSpPr>
          <p:nvPr/>
        </p:nvSpPr>
        <p:spPr bwMode="auto">
          <a:xfrm>
            <a:off x="7164388" y="5203825"/>
            <a:ext cx="1730375" cy="4524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MOVIL</a:t>
            </a:r>
          </a:p>
        </p:txBody>
      </p:sp>
      <p:sp>
        <p:nvSpPr>
          <p:cNvPr id="19460" name="Text Box 6"/>
          <p:cNvSpPr txBox="1">
            <a:spLocks noChangeArrowheads="1"/>
          </p:cNvSpPr>
          <p:nvPr/>
        </p:nvSpPr>
        <p:spPr bwMode="auto">
          <a:xfrm>
            <a:off x="3276600" y="4584700"/>
            <a:ext cx="3240088" cy="820738"/>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PROCESOS DE CAMPO</a:t>
            </a:r>
          </a:p>
        </p:txBody>
      </p:sp>
      <p:sp>
        <p:nvSpPr>
          <p:cNvPr id="19461" name="Text Box 7"/>
          <p:cNvSpPr txBox="1">
            <a:spLocks noChangeArrowheads="1"/>
          </p:cNvSpPr>
          <p:nvPr/>
        </p:nvSpPr>
        <p:spPr bwMode="auto">
          <a:xfrm>
            <a:off x="4140200" y="5561013"/>
            <a:ext cx="2809875"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CAPTURA DE DATOS</a:t>
            </a:r>
          </a:p>
        </p:txBody>
      </p:sp>
      <p:sp>
        <p:nvSpPr>
          <p:cNvPr id="19462" name="Text Box 8"/>
          <p:cNvSpPr txBox="1">
            <a:spLocks noChangeArrowheads="1"/>
          </p:cNvSpPr>
          <p:nvPr/>
        </p:nvSpPr>
        <p:spPr bwMode="auto">
          <a:xfrm>
            <a:off x="-36513" y="4656138"/>
            <a:ext cx="2951163" cy="820737"/>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ENTIDAD ENCUESTADORA</a:t>
            </a:r>
          </a:p>
        </p:txBody>
      </p:sp>
      <p:sp>
        <p:nvSpPr>
          <p:cNvPr id="19463" name="Text Box 9"/>
          <p:cNvSpPr txBox="1">
            <a:spLocks noChangeArrowheads="1"/>
          </p:cNvSpPr>
          <p:nvPr/>
        </p:nvSpPr>
        <p:spPr bwMode="auto">
          <a:xfrm>
            <a:off x="755650" y="5846763"/>
            <a:ext cx="2233613" cy="463550"/>
          </a:xfrm>
          <a:prstGeom prst="rect">
            <a:avLst/>
          </a:prstGeom>
          <a:noFill/>
          <a:ln w="9525">
            <a:noFill/>
            <a:miter lim="800000"/>
            <a:headEnd/>
            <a:tailEnd/>
          </a:ln>
        </p:spPr>
        <p:txBody>
          <a:bodyPr lIns="91422" tIns="45711" rIns="91422" bIns="45711">
            <a:spAutoFit/>
          </a:bodyPr>
          <a:lstStyle/>
          <a:p>
            <a:pPr algn="ctr">
              <a:spcBef>
                <a:spcPct val="50000"/>
              </a:spcBef>
            </a:pPr>
            <a:r>
              <a:rPr lang="es-ES" sz="2300" b="1">
                <a:solidFill>
                  <a:srgbClr val="8C2902"/>
                </a:solidFill>
              </a:rPr>
              <a:t>ENCUESTA</a:t>
            </a:r>
          </a:p>
        </p:txBody>
      </p:sp>
      <p:sp>
        <p:nvSpPr>
          <p:cNvPr id="19464" name="1 Título"/>
          <p:cNvSpPr>
            <a:spLocks/>
          </p:cNvSpPr>
          <p:nvPr/>
        </p:nvSpPr>
        <p:spPr bwMode="auto">
          <a:xfrm>
            <a:off x="611188" y="2632075"/>
            <a:ext cx="8064500" cy="1595438"/>
          </a:xfrm>
          <a:prstGeom prst="rect">
            <a:avLst/>
          </a:prstGeom>
          <a:noFill/>
          <a:ln w="9525">
            <a:noFill/>
            <a:miter lim="800000"/>
            <a:headEnd/>
            <a:tailEnd/>
          </a:ln>
        </p:spPr>
        <p:txBody>
          <a:bodyPr lIns="91422" tIns="45711" rIns="91422" bIns="45711" anchor="b"/>
          <a:lstStyle/>
          <a:p>
            <a:pPr algn="ctr"/>
            <a:r>
              <a:rPr lang="es-PE" sz="3900">
                <a:latin typeface="Candara" pitchFamily="34" charset="0"/>
              </a:rPr>
              <a:t>Sistema de Captura móvil y monitoreo de procesos de campo para una Entidad encuestadora</a:t>
            </a:r>
          </a:p>
        </p:txBody>
      </p:sp>
      <p:sp>
        <p:nvSpPr>
          <p:cNvPr id="19465" name="Line 11"/>
          <p:cNvSpPr>
            <a:spLocks noChangeShapeType="1"/>
          </p:cNvSpPr>
          <p:nvPr/>
        </p:nvSpPr>
        <p:spPr bwMode="auto">
          <a:xfrm flipH="1">
            <a:off x="1909763" y="4227513"/>
            <a:ext cx="501650" cy="428625"/>
          </a:xfrm>
          <a:prstGeom prst="line">
            <a:avLst/>
          </a:prstGeom>
          <a:noFill/>
          <a:ln w="28575">
            <a:solidFill>
              <a:schemeClr val="tx2"/>
            </a:solidFill>
            <a:round/>
            <a:headEnd/>
            <a:tailEnd type="triangle" w="med" len="med"/>
          </a:ln>
        </p:spPr>
        <p:txBody>
          <a:bodyPr/>
          <a:lstStyle/>
          <a:p>
            <a:endParaRPr lang="es-ES"/>
          </a:p>
        </p:txBody>
      </p:sp>
      <p:sp>
        <p:nvSpPr>
          <p:cNvPr id="19466" name="Line 12"/>
          <p:cNvSpPr>
            <a:spLocks noChangeShapeType="1"/>
          </p:cNvSpPr>
          <p:nvPr/>
        </p:nvSpPr>
        <p:spPr bwMode="auto">
          <a:xfrm>
            <a:off x="4643438" y="4227513"/>
            <a:ext cx="0" cy="357187"/>
          </a:xfrm>
          <a:prstGeom prst="line">
            <a:avLst/>
          </a:prstGeom>
          <a:noFill/>
          <a:ln w="28575">
            <a:solidFill>
              <a:schemeClr val="tx2"/>
            </a:solidFill>
            <a:round/>
            <a:headEnd/>
            <a:tailEnd type="triangle" w="med" len="med"/>
          </a:ln>
        </p:spPr>
        <p:txBody>
          <a:bodyPr/>
          <a:lstStyle/>
          <a:p>
            <a:endParaRPr lang="es-ES"/>
          </a:p>
        </p:txBody>
      </p:sp>
      <p:sp>
        <p:nvSpPr>
          <p:cNvPr id="19467" name="Line 13"/>
          <p:cNvSpPr>
            <a:spLocks noChangeShapeType="1"/>
          </p:cNvSpPr>
          <p:nvPr/>
        </p:nvSpPr>
        <p:spPr bwMode="auto">
          <a:xfrm>
            <a:off x="6732588" y="4227513"/>
            <a:ext cx="1225550" cy="928687"/>
          </a:xfrm>
          <a:prstGeom prst="line">
            <a:avLst/>
          </a:prstGeom>
          <a:noFill/>
          <a:ln w="28575">
            <a:solidFill>
              <a:schemeClr val="tx2"/>
            </a:solidFill>
            <a:round/>
            <a:headEnd/>
            <a:tailEnd type="triangle" w="med" len="med"/>
          </a:ln>
        </p:spPr>
        <p:txBody>
          <a:bodyPr/>
          <a:lstStyle/>
          <a:p>
            <a:endParaRPr lang="es-ES"/>
          </a:p>
        </p:txBody>
      </p:sp>
      <p:sp>
        <p:nvSpPr>
          <p:cNvPr id="19468" name="Line 14"/>
          <p:cNvSpPr>
            <a:spLocks noChangeShapeType="1"/>
          </p:cNvSpPr>
          <p:nvPr/>
        </p:nvSpPr>
        <p:spPr bwMode="auto">
          <a:xfrm flipH="1">
            <a:off x="2555875" y="4156075"/>
            <a:ext cx="1223963" cy="1725613"/>
          </a:xfrm>
          <a:prstGeom prst="line">
            <a:avLst/>
          </a:prstGeom>
          <a:noFill/>
          <a:ln w="28575">
            <a:solidFill>
              <a:schemeClr val="tx2"/>
            </a:solidFill>
            <a:round/>
            <a:headEnd/>
            <a:tailEnd type="triangle" w="med" len="med"/>
          </a:ln>
        </p:spPr>
        <p:txBody>
          <a:bodyPr/>
          <a:lstStyle/>
          <a:p>
            <a:endParaRPr lang="es-ES"/>
          </a:p>
        </p:txBody>
      </p:sp>
      <p:sp>
        <p:nvSpPr>
          <p:cNvPr id="19469" name="Line 15"/>
          <p:cNvSpPr>
            <a:spLocks noChangeShapeType="1"/>
          </p:cNvSpPr>
          <p:nvPr/>
        </p:nvSpPr>
        <p:spPr bwMode="auto">
          <a:xfrm flipH="1">
            <a:off x="6084888" y="4156075"/>
            <a:ext cx="287337" cy="1428750"/>
          </a:xfrm>
          <a:prstGeom prst="line">
            <a:avLst/>
          </a:prstGeom>
          <a:noFill/>
          <a:ln w="28575">
            <a:solidFill>
              <a:schemeClr val="tx2"/>
            </a:solidFill>
            <a:round/>
            <a:headEnd/>
            <a:tailEnd type="triangle" w="med" len="med"/>
          </a:ln>
        </p:spPr>
        <p:txBody>
          <a:bodyPr/>
          <a:lstStyle/>
          <a:p>
            <a:endParaRPr lang="es-ES"/>
          </a:p>
        </p:txBody>
      </p:sp>
      <p:sp>
        <p:nvSpPr>
          <p:cNvPr id="19470" name="Line 16"/>
          <p:cNvSpPr>
            <a:spLocks noChangeShapeType="1"/>
          </p:cNvSpPr>
          <p:nvPr/>
        </p:nvSpPr>
        <p:spPr bwMode="auto">
          <a:xfrm>
            <a:off x="684213" y="4071938"/>
            <a:ext cx="8064500" cy="0"/>
          </a:xfrm>
          <a:prstGeom prst="line">
            <a:avLst/>
          </a:prstGeom>
          <a:noFill/>
          <a:ln w="28575">
            <a:solidFill>
              <a:srgbClr val="FF0000"/>
            </a:solidFill>
            <a:round/>
            <a:headEnd/>
            <a:tailEnd/>
          </a:ln>
        </p:spPr>
        <p:txBody>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animEffect transition="in" filter="checkerboard(across)">
                                      <p:cBhvr>
                                        <p:cTn id="7" dur="500"/>
                                        <p:tgtEl>
                                          <p:spTgt spid="1947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checkerboard(across)">
                                      <p:cBhvr>
                                        <p:cTn id="12" dur="500"/>
                                        <p:tgtEl>
                                          <p:spTgt spid="19465"/>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19462"/>
                                        </p:tgtEl>
                                        <p:attrNameLst>
                                          <p:attrName>style.visibility</p:attrName>
                                        </p:attrNameLst>
                                      </p:cBhvr>
                                      <p:to>
                                        <p:strVal val="visible"/>
                                      </p:to>
                                    </p:set>
                                    <p:animEffect transition="in" filter="fade">
                                      <p:cBhvr>
                                        <p:cTn id="17" dur="2000"/>
                                        <p:tgtEl>
                                          <p:spTgt spid="19462"/>
                                        </p:tgtEl>
                                      </p:cBhvr>
                                    </p:animEffect>
                                    <p:anim calcmode="lin" valueType="num">
                                      <p:cBhvr>
                                        <p:cTn id="18" dur="2000" fill="hold"/>
                                        <p:tgtEl>
                                          <p:spTgt spid="19462"/>
                                        </p:tgtEl>
                                        <p:attrNameLst>
                                          <p:attrName>style.rotation</p:attrName>
                                        </p:attrNameLst>
                                      </p:cBhvr>
                                      <p:tavLst>
                                        <p:tav tm="0">
                                          <p:val>
                                            <p:fltVal val="720"/>
                                          </p:val>
                                        </p:tav>
                                        <p:tav tm="100000">
                                          <p:val>
                                            <p:fltVal val="0"/>
                                          </p:val>
                                        </p:tav>
                                      </p:tavLst>
                                    </p:anim>
                                    <p:anim calcmode="lin" valueType="num">
                                      <p:cBhvr>
                                        <p:cTn id="19" dur="2000" fill="hold"/>
                                        <p:tgtEl>
                                          <p:spTgt spid="19462"/>
                                        </p:tgtEl>
                                        <p:attrNameLst>
                                          <p:attrName>ppt_h</p:attrName>
                                        </p:attrNameLst>
                                      </p:cBhvr>
                                      <p:tavLst>
                                        <p:tav tm="0">
                                          <p:val>
                                            <p:fltVal val="0"/>
                                          </p:val>
                                        </p:tav>
                                        <p:tav tm="100000">
                                          <p:val>
                                            <p:strVal val="#ppt_h"/>
                                          </p:val>
                                        </p:tav>
                                      </p:tavLst>
                                    </p:anim>
                                    <p:anim calcmode="lin" valueType="num">
                                      <p:cBhvr>
                                        <p:cTn id="20" dur="2000" fill="hold"/>
                                        <p:tgtEl>
                                          <p:spTgt spid="19462"/>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468"/>
                                        </p:tgtEl>
                                        <p:attrNameLst>
                                          <p:attrName>style.visibility</p:attrName>
                                        </p:attrNameLst>
                                      </p:cBhvr>
                                      <p:to>
                                        <p:strVal val="visible"/>
                                      </p:to>
                                    </p:set>
                                    <p:animEffect transition="in" filter="checkerboard(across)">
                                      <p:cBhvr>
                                        <p:cTn id="25" dur="500"/>
                                        <p:tgtEl>
                                          <p:spTgt spid="19468"/>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entr" presetSubtype="0" fill="hold" grpId="0" nodeType="clickEffect">
                                  <p:stCondLst>
                                    <p:cond delay="0"/>
                                  </p:stCondLst>
                                  <p:childTnLst>
                                    <p:set>
                                      <p:cBhvr>
                                        <p:cTn id="29" dur="1" fill="hold">
                                          <p:stCondLst>
                                            <p:cond delay="0"/>
                                          </p:stCondLst>
                                        </p:cTn>
                                        <p:tgtEl>
                                          <p:spTgt spid="19463"/>
                                        </p:tgtEl>
                                        <p:attrNameLst>
                                          <p:attrName>style.visibility</p:attrName>
                                        </p:attrNameLst>
                                      </p:cBhvr>
                                      <p:to>
                                        <p:strVal val="visible"/>
                                      </p:to>
                                    </p:set>
                                    <p:animEffect transition="in" filter="fade">
                                      <p:cBhvr>
                                        <p:cTn id="30" dur="2000"/>
                                        <p:tgtEl>
                                          <p:spTgt spid="19463"/>
                                        </p:tgtEl>
                                      </p:cBhvr>
                                    </p:animEffect>
                                    <p:anim calcmode="lin" valueType="num">
                                      <p:cBhvr>
                                        <p:cTn id="31" dur="2000" fill="hold"/>
                                        <p:tgtEl>
                                          <p:spTgt spid="19463"/>
                                        </p:tgtEl>
                                        <p:attrNameLst>
                                          <p:attrName>style.rotation</p:attrName>
                                        </p:attrNameLst>
                                      </p:cBhvr>
                                      <p:tavLst>
                                        <p:tav tm="0">
                                          <p:val>
                                            <p:fltVal val="720"/>
                                          </p:val>
                                        </p:tav>
                                        <p:tav tm="100000">
                                          <p:val>
                                            <p:fltVal val="0"/>
                                          </p:val>
                                        </p:tav>
                                      </p:tavLst>
                                    </p:anim>
                                    <p:anim calcmode="lin" valueType="num">
                                      <p:cBhvr>
                                        <p:cTn id="32" dur="2000" fill="hold"/>
                                        <p:tgtEl>
                                          <p:spTgt spid="19463"/>
                                        </p:tgtEl>
                                        <p:attrNameLst>
                                          <p:attrName>ppt_h</p:attrName>
                                        </p:attrNameLst>
                                      </p:cBhvr>
                                      <p:tavLst>
                                        <p:tav tm="0">
                                          <p:val>
                                            <p:fltVal val="0"/>
                                          </p:val>
                                        </p:tav>
                                        <p:tav tm="100000">
                                          <p:val>
                                            <p:strVal val="#ppt_h"/>
                                          </p:val>
                                        </p:tav>
                                      </p:tavLst>
                                    </p:anim>
                                    <p:anim calcmode="lin" valueType="num">
                                      <p:cBhvr>
                                        <p:cTn id="33" dur="2000" fill="hold"/>
                                        <p:tgtEl>
                                          <p:spTgt spid="19463"/>
                                        </p:tgtEl>
                                        <p:attrNameLst>
                                          <p:attrName>ppt_w</p:attrName>
                                        </p:attrNameLst>
                                      </p:cBhvr>
                                      <p:tavLst>
                                        <p:tav tm="0">
                                          <p:val>
                                            <p:fltVal val="0"/>
                                          </p:val>
                                        </p:tav>
                                        <p:tav tm="100000">
                                          <p:val>
                                            <p:strVal val="#ppt_w"/>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9466"/>
                                        </p:tgtEl>
                                        <p:attrNameLst>
                                          <p:attrName>style.visibility</p:attrName>
                                        </p:attrNameLst>
                                      </p:cBhvr>
                                      <p:to>
                                        <p:strVal val="visible"/>
                                      </p:to>
                                    </p:set>
                                    <p:animEffect transition="in" filter="checkerboard(across)">
                                      <p:cBhvr>
                                        <p:cTn id="38" dur="500"/>
                                        <p:tgtEl>
                                          <p:spTgt spid="19466"/>
                                        </p:tgtEl>
                                      </p:cBhvr>
                                    </p:animEffect>
                                  </p:childTnLst>
                                </p:cTn>
                              </p:par>
                            </p:childTnLst>
                          </p:cTn>
                        </p:par>
                      </p:childTnLst>
                    </p:cTn>
                  </p:par>
                  <p:par>
                    <p:cTn id="39" fill="hold">
                      <p:stCondLst>
                        <p:cond delay="indefinite"/>
                      </p:stCondLst>
                      <p:childTnLst>
                        <p:par>
                          <p:cTn id="40" fill="hold">
                            <p:stCondLst>
                              <p:cond delay="0"/>
                            </p:stCondLst>
                            <p:childTnLst>
                              <p:par>
                                <p:cTn id="41" presetID="35" presetClass="entr" presetSubtype="0" fill="hold" grpId="0" nodeType="clickEffect">
                                  <p:stCondLst>
                                    <p:cond delay="0"/>
                                  </p:stCondLst>
                                  <p:childTnLst>
                                    <p:set>
                                      <p:cBhvr>
                                        <p:cTn id="42" dur="1" fill="hold">
                                          <p:stCondLst>
                                            <p:cond delay="0"/>
                                          </p:stCondLst>
                                        </p:cTn>
                                        <p:tgtEl>
                                          <p:spTgt spid="19460"/>
                                        </p:tgtEl>
                                        <p:attrNameLst>
                                          <p:attrName>style.visibility</p:attrName>
                                        </p:attrNameLst>
                                      </p:cBhvr>
                                      <p:to>
                                        <p:strVal val="visible"/>
                                      </p:to>
                                    </p:set>
                                    <p:animEffect transition="in" filter="fade">
                                      <p:cBhvr>
                                        <p:cTn id="43" dur="2000"/>
                                        <p:tgtEl>
                                          <p:spTgt spid="19460"/>
                                        </p:tgtEl>
                                      </p:cBhvr>
                                    </p:animEffect>
                                    <p:anim calcmode="lin" valueType="num">
                                      <p:cBhvr>
                                        <p:cTn id="44" dur="2000" fill="hold"/>
                                        <p:tgtEl>
                                          <p:spTgt spid="19460"/>
                                        </p:tgtEl>
                                        <p:attrNameLst>
                                          <p:attrName>style.rotation</p:attrName>
                                        </p:attrNameLst>
                                      </p:cBhvr>
                                      <p:tavLst>
                                        <p:tav tm="0">
                                          <p:val>
                                            <p:fltVal val="720"/>
                                          </p:val>
                                        </p:tav>
                                        <p:tav tm="100000">
                                          <p:val>
                                            <p:fltVal val="0"/>
                                          </p:val>
                                        </p:tav>
                                      </p:tavLst>
                                    </p:anim>
                                    <p:anim calcmode="lin" valueType="num">
                                      <p:cBhvr>
                                        <p:cTn id="45" dur="2000" fill="hold"/>
                                        <p:tgtEl>
                                          <p:spTgt spid="19460"/>
                                        </p:tgtEl>
                                        <p:attrNameLst>
                                          <p:attrName>ppt_h</p:attrName>
                                        </p:attrNameLst>
                                      </p:cBhvr>
                                      <p:tavLst>
                                        <p:tav tm="0">
                                          <p:val>
                                            <p:fltVal val="0"/>
                                          </p:val>
                                        </p:tav>
                                        <p:tav tm="100000">
                                          <p:val>
                                            <p:strVal val="#ppt_h"/>
                                          </p:val>
                                        </p:tav>
                                      </p:tavLst>
                                    </p:anim>
                                    <p:anim calcmode="lin" valueType="num">
                                      <p:cBhvr>
                                        <p:cTn id="46" dur="2000" fill="hold"/>
                                        <p:tgtEl>
                                          <p:spTgt spid="19460"/>
                                        </p:tgtEl>
                                        <p:attrNameLst>
                                          <p:attrName>ppt_w</p:attrName>
                                        </p:attrNameLst>
                                      </p:cBhvr>
                                      <p:tavLst>
                                        <p:tav tm="0">
                                          <p:val>
                                            <p:fltVal val="0"/>
                                          </p:val>
                                        </p:tav>
                                        <p:tav tm="100000">
                                          <p:val>
                                            <p:strVal val="#ppt_w"/>
                                          </p:val>
                                        </p:tav>
                                      </p:tavLst>
                                    </p:anim>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9469"/>
                                        </p:tgtEl>
                                        <p:attrNameLst>
                                          <p:attrName>style.visibility</p:attrName>
                                        </p:attrNameLst>
                                      </p:cBhvr>
                                      <p:to>
                                        <p:strVal val="visible"/>
                                      </p:to>
                                    </p:set>
                                    <p:animEffect transition="in" filter="checkerboard(across)">
                                      <p:cBhvr>
                                        <p:cTn id="51" dur="500"/>
                                        <p:tgtEl>
                                          <p:spTgt spid="19469"/>
                                        </p:tgtEl>
                                      </p:cBhvr>
                                    </p:animEffect>
                                  </p:childTnLst>
                                </p:cTn>
                              </p:par>
                            </p:childTnLst>
                          </p:cTn>
                        </p:par>
                      </p:childTnLst>
                    </p:cTn>
                  </p:par>
                  <p:par>
                    <p:cTn id="52" fill="hold">
                      <p:stCondLst>
                        <p:cond delay="indefinite"/>
                      </p:stCondLst>
                      <p:childTnLst>
                        <p:par>
                          <p:cTn id="53" fill="hold">
                            <p:stCondLst>
                              <p:cond delay="0"/>
                            </p:stCondLst>
                            <p:childTnLst>
                              <p:par>
                                <p:cTn id="54" presetID="35" presetClass="entr" presetSubtype="0" fill="hold" grpId="0" nodeType="clickEffect">
                                  <p:stCondLst>
                                    <p:cond delay="0"/>
                                  </p:stCondLst>
                                  <p:childTnLst>
                                    <p:set>
                                      <p:cBhvr>
                                        <p:cTn id="55" dur="1" fill="hold">
                                          <p:stCondLst>
                                            <p:cond delay="0"/>
                                          </p:stCondLst>
                                        </p:cTn>
                                        <p:tgtEl>
                                          <p:spTgt spid="19461"/>
                                        </p:tgtEl>
                                        <p:attrNameLst>
                                          <p:attrName>style.visibility</p:attrName>
                                        </p:attrNameLst>
                                      </p:cBhvr>
                                      <p:to>
                                        <p:strVal val="visible"/>
                                      </p:to>
                                    </p:set>
                                    <p:animEffect transition="in" filter="fade">
                                      <p:cBhvr>
                                        <p:cTn id="56" dur="2000"/>
                                        <p:tgtEl>
                                          <p:spTgt spid="19461"/>
                                        </p:tgtEl>
                                      </p:cBhvr>
                                    </p:animEffect>
                                    <p:anim calcmode="lin" valueType="num">
                                      <p:cBhvr>
                                        <p:cTn id="57" dur="2000" fill="hold"/>
                                        <p:tgtEl>
                                          <p:spTgt spid="19461"/>
                                        </p:tgtEl>
                                        <p:attrNameLst>
                                          <p:attrName>style.rotation</p:attrName>
                                        </p:attrNameLst>
                                      </p:cBhvr>
                                      <p:tavLst>
                                        <p:tav tm="0">
                                          <p:val>
                                            <p:fltVal val="720"/>
                                          </p:val>
                                        </p:tav>
                                        <p:tav tm="100000">
                                          <p:val>
                                            <p:fltVal val="0"/>
                                          </p:val>
                                        </p:tav>
                                      </p:tavLst>
                                    </p:anim>
                                    <p:anim calcmode="lin" valueType="num">
                                      <p:cBhvr>
                                        <p:cTn id="58" dur="2000" fill="hold"/>
                                        <p:tgtEl>
                                          <p:spTgt spid="19461"/>
                                        </p:tgtEl>
                                        <p:attrNameLst>
                                          <p:attrName>ppt_h</p:attrName>
                                        </p:attrNameLst>
                                      </p:cBhvr>
                                      <p:tavLst>
                                        <p:tav tm="0">
                                          <p:val>
                                            <p:fltVal val="0"/>
                                          </p:val>
                                        </p:tav>
                                        <p:tav tm="100000">
                                          <p:val>
                                            <p:strVal val="#ppt_h"/>
                                          </p:val>
                                        </p:tav>
                                      </p:tavLst>
                                    </p:anim>
                                    <p:anim calcmode="lin" valueType="num">
                                      <p:cBhvr>
                                        <p:cTn id="59" dur="2000" fill="hold"/>
                                        <p:tgtEl>
                                          <p:spTgt spid="19461"/>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19467"/>
                                        </p:tgtEl>
                                        <p:attrNameLst>
                                          <p:attrName>style.visibility</p:attrName>
                                        </p:attrNameLst>
                                      </p:cBhvr>
                                      <p:to>
                                        <p:strVal val="visible"/>
                                      </p:to>
                                    </p:set>
                                    <p:animEffect transition="in" filter="checkerboard(across)">
                                      <p:cBhvr>
                                        <p:cTn id="64" dur="500"/>
                                        <p:tgtEl>
                                          <p:spTgt spid="19467"/>
                                        </p:tgtEl>
                                      </p:cBhvr>
                                    </p:animEffect>
                                  </p:childTnLst>
                                </p:cTn>
                              </p:par>
                            </p:childTnLst>
                          </p:cTn>
                        </p:par>
                      </p:childTnLst>
                    </p:cTn>
                  </p:par>
                  <p:par>
                    <p:cTn id="65" fill="hold">
                      <p:stCondLst>
                        <p:cond delay="indefinite"/>
                      </p:stCondLst>
                      <p:childTnLst>
                        <p:par>
                          <p:cTn id="66" fill="hold">
                            <p:stCondLst>
                              <p:cond delay="0"/>
                            </p:stCondLst>
                            <p:childTnLst>
                              <p:par>
                                <p:cTn id="67" presetID="35" presetClass="entr" presetSubtype="0" fill="hold" grpId="0" nodeType="clickEffect">
                                  <p:stCondLst>
                                    <p:cond delay="0"/>
                                  </p:stCondLst>
                                  <p:childTnLst>
                                    <p:set>
                                      <p:cBhvr>
                                        <p:cTn id="68" dur="1" fill="hold">
                                          <p:stCondLst>
                                            <p:cond delay="0"/>
                                          </p:stCondLst>
                                        </p:cTn>
                                        <p:tgtEl>
                                          <p:spTgt spid="19459"/>
                                        </p:tgtEl>
                                        <p:attrNameLst>
                                          <p:attrName>style.visibility</p:attrName>
                                        </p:attrNameLst>
                                      </p:cBhvr>
                                      <p:to>
                                        <p:strVal val="visible"/>
                                      </p:to>
                                    </p:set>
                                    <p:animEffect transition="in" filter="fade">
                                      <p:cBhvr>
                                        <p:cTn id="69" dur="2000"/>
                                        <p:tgtEl>
                                          <p:spTgt spid="19459"/>
                                        </p:tgtEl>
                                      </p:cBhvr>
                                    </p:animEffect>
                                    <p:anim calcmode="lin" valueType="num">
                                      <p:cBhvr>
                                        <p:cTn id="70" dur="2000" fill="hold"/>
                                        <p:tgtEl>
                                          <p:spTgt spid="19459"/>
                                        </p:tgtEl>
                                        <p:attrNameLst>
                                          <p:attrName>style.rotation</p:attrName>
                                        </p:attrNameLst>
                                      </p:cBhvr>
                                      <p:tavLst>
                                        <p:tav tm="0">
                                          <p:val>
                                            <p:fltVal val="720"/>
                                          </p:val>
                                        </p:tav>
                                        <p:tav tm="100000">
                                          <p:val>
                                            <p:fltVal val="0"/>
                                          </p:val>
                                        </p:tav>
                                      </p:tavLst>
                                    </p:anim>
                                    <p:anim calcmode="lin" valueType="num">
                                      <p:cBhvr>
                                        <p:cTn id="71" dur="2000" fill="hold"/>
                                        <p:tgtEl>
                                          <p:spTgt spid="19459"/>
                                        </p:tgtEl>
                                        <p:attrNameLst>
                                          <p:attrName>ppt_h</p:attrName>
                                        </p:attrNameLst>
                                      </p:cBhvr>
                                      <p:tavLst>
                                        <p:tav tm="0">
                                          <p:val>
                                            <p:fltVal val="0"/>
                                          </p:val>
                                        </p:tav>
                                        <p:tav tm="100000">
                                          <p:val>
                                            <p:strVal val="#ppt_h"/>
                                          </p:val>
                                        </p:tav>
                                      </p:tavLst>
                                    </p:anim>
                                    <p:anim calcmode="lin" valueType="num">
                                      <p:cBhvr>
                                        <p:cTn id="72" dur="2000" fill="hold"/>
                                        <p:tgtEl>
                                          <p:spTgt spid="1945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0" grpId="0"/>
      <p:bldP spid="19461" grpId="0"/>
      <p:bldP spid="19462" grpId="0"/>
      <p:bldP spid="19463" grpId="0"/>
      <p:bldP spid="19465" grpId="0" animBg="1"/>
      <p:bldP spid="19466" grpId="0" animBg="1"/>
      <p:bldP spid="19467" grpId="0" animBg="1"/>
      <p:bldP spid="19468" grpId="0" animBg="1"/>
      <p:bldP spid="19469" grpId="0" animBg="1"/>
      <p:bldP spid="194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Marco Teorico</a:t>
            </a:r>
            <a:endParaRPr lang="es-PE" b="1" smtClean="0">
              <a:solidFill>
                <a:schemeClr val="tx2"/>
              </a:solidFill>
            </a:endParaRPr>
          </a:p>
        </p:txBody>
      </p:sp>
      <p:pic>
        <p:nvPicPr>
          <p:cNvPr id="20482"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0483" name="Picture 6"/>
          <p:cNvPicPr>
            <a:picLocks noChangeAspect="1" noChangeArrowheads="1"/>
          </p:cNvPicPr>
          <p:nvPr/>
        </p:nvPicPr>
        <p:blipFill>
          <a:blip r:embed="rId3" cstate="print"/>
          <a:srcRect l="42122" t="10315" r="29820" b="61604"/>
          <a:stretch>
            <a:fillRect/>
          </a:stretch>
        </p:blipFill>
        <p:spPr bwMode="auto">
          <a:xfrm>
            <a:off x="4787900" y="4370388"/>
            <a:ext cx="4011613" cy="2238375"/>
          </a:xfrm>
          <a:prstGeom prst="rect">
            <a:avLst/>
          </a:prstGeom>
          <a:noFill/>
          <a:ln w="9525">
            <a:noFill/>
            <a:miter lim="800000"/>
            <a:headEnd/>
            <a:tailEnd/>
          </a:ln>
        </p:spPr>
      </p:pic>
      <p:pic>
        <p:nvPicPr>
          <p:cNvPr id="20484" name="Picture 5"/>
          <p:cNvPicPr>
            <a:picLocks noChangeAspect="1" noChangeArrowheads="1"/>
          </p:cNvPicPr>
          <p:nvPr/>
        </p:nvPicPr>
        <p:blipFill>
          <a:blip r:embed="rId4" cstate="print"/>
          <a:srcRect l="44373" t="28526" r="28940" b="43266"/>
          <a:stretch>
            <a:fillRect/>
          </a:stretch>
        </p:blipFill>
        <p:spPr bwMode="auto">
          <a:xfrm>
            <a:off x="323850" y="2346325"/>
            <a:ext cx="4681538" cy="2762250"/>
          </a:xfrm>
          <a:prstGeom prst="rect">
            <a:avLst/>
          </a:prstGeom>
          <a:noFill/>
          <a:ln w="9525">
            <a:noFill/>
            <a:miter lim="800000"/>
            <a:headEnd/>
            <a:tailEnd/>
          </a:ln>
        </p:spPr>
      </p:pic>
      <p:pic>
        <p:nvPicPr>
          <p:cNvPr id="20485" name="Picture 8" descr="logo_encuesta"/>
          <p:cNvPicPr>
            <a:picLocks noChangeAspect="1" noChangeArrowheads="1"/>
          </p:cNvPicPr>
          <p:nvPr/>
        </p:nvPicPr>
        <p:blipFill>
          <a:blip r:embed="rId5" cstate="print"/>
          <a:srcRect/>
          <a:stretch>
            <a:fillRect/>
          </a:stretch>
        </p:blipFill>
        <p:spPr bwMode="auto">
          <a:xfrm>
            <a:off x="5651500" y="2560638"/>
            <a:ext cx="1150938" cy="1154112"/>
          </a:xfrm>
          <a:prstGeom prst="rect">
            <a:avLst/>
          </a:prstGeom>
          <a:noFill/>
          <a:ln w="9525">
            <a:noFill/>
            <a:miter lim="800000"/>
            <a:headEnd/>
            <a:tailEnd/>
          </a:ln>
        </p:spPr>
      </p:pic>
      <p:pic>
        <p:nvPicPr>
          <p:cNvPr id="20486" name="Picture 10" descr="encuestador"/>
          <p:cNvPicPr>
            <a:picLocks noChangeAspect="1" noChangeArrowheads="1"/>
          </p:cNvPicPr>
          <p:nvPr/>
        </p:nvPicPr>
        <p:blipFill>
          <a:blip r:embed="rId6" cstate="print"/>
          <a:srcRect/>
          <a:stretch>
            <a:fillRect/>
          </a:stretch>
        </p:blipFill>
        <p:spPr bwMode="auto">
          <a:xfrm>
            <a:off x="7092950" y="2857500"/>
            <a:ext cx="1277938" cy="1298575"/>
          </a:xfrm>
          <a:prstGeom prst="rect">
            <a:avLst/>
          </a:prstGeom>
          <a:noFill/>
          <a:ln w="9525">
            <a:noFill/>
            <a:miter lim="800000"/>
            <a:headEnd/>
            <a:tailEnd/>
          </a:ln>
        </p:spPr>
      </p:pic>
      <p:pic>
        <p:nvPicPr>
          <p:cNvPr id="20487" name="Picture 5"/>
          <p:cNvPicPr>
            <a:picLocks noChangeAspect="1" noChangeArrowheads="1"/>
          </p:cNvPicPr>
          <p:nvPr/>
        </p:nvPicPr>
        <p:blipFill>
          <a:blip r:embed="rId7" cstate="print"/>
          <a:srcRect/>
          <a:stretch>
            <a:fillRect/>
          </a:stretch>
        </p:blipFill>
        <p:spPr bwMode="auto">
          <a:xfrm>
            <a:off x="2195513" y="5227638"/>
            <a:ext cx="1325562" cy="11064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animEffect transition="in" filter="wheel(4)">
                                      <p:cBhvr>
                                        <p:cTn id="7" dur="2000"/>
                                        <p:tgtEl>
                                          <p:spTgt spid="2048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heel(4)">
                                      <p:cBhvr>
                                        <p:cTn id="12" dur="20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wheel(4)">
                                      <p:cBhvr>
                                        <p:cTn id="17" dur="2000"/>
                                        <p:tgtEl>
                                          <p:spTgt spid="2048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20483"/>
                                        </p:tgtEl>
                                        <p:attrNameLst>
                                          <p:attrName>style.visibility</p:attrName>
                                        </p:attrNameLst>
                                      </p:cBhvr>
                                      <p:to>
                                        <p:strVal val="visible"/>
                                      </p:to>
                                    </p:set>
                                    <p:animEffect transition="in" filter="wheel(4)">
                                      <p:cBhvr>
                                        <p:cTn id="22" dur="2000"/>
                                        <p:tgtEl>
                                          <p:spTgt spid="2048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wheel(4)">
                                      <p:cBhvr>
                                        <p:cTn id="27" dur="20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Objeto de estudio</a:t>
            </a:r>
            <a:endParaRPr lang="es-PE" b="1" smtClean="0">
              <a:solidFill>
                <a:schemeClr val="tx2"/>
              </a:solidFill>
            </a:endParaRPr>
          </a:p>
        </p:txBody>
      </p:sp>
      <p:pic>
        <p:nvPicPr>
          <p:cNvPr id="21506"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21507" name="Rectangle 5"/>
          <p:cNvSpPr>
            <a:spLocks noChangeArrowheads="1"/>
          </p:cNvSpPr>
          <p:nvPr/>
        </p:nvSpPr>
        <p:spPr bwMode="auto">
          <a:xfrm>
            <a:off x="5724525" y="2703513"/>
            <a:ext cx="142875" cy="225425"/>
          </a:xfrm>
          <a:prstGeom prst="rect">
            <a:avLst/>
          </a:prstGeom>
          <a:solidFill>
            <a:schemeClr val="bg1"/>
          </a:solidFill>
          <a:ln w="9525">
            <a:noFill/>
            <a:miter lim="800000"/>
            <a:headEnd/>
            <a:tailEnd/>
          </a:ln>
        </p:spPr>
        <p:txBody>
          <a:bodyPr wrap="none" lIns="91422" tIns="45711" rIns="91422" bIns="45711" anchor="ctr"/>
          <a:lstStyle/>
          <a:p>
            <a:endParaRPr lang="es-ES"/>
          </a:p>
        </p:txBody>
      </p:sp>
      <p:pic>
        <p:nvPicPr>
          <p:cNvPr id="21508" name="Picture 6"/>
          <p:cNvPicPr>
            <a:picLocks noChangeAspect="1" noChangeArrowheads="1"/>
          </p:cNvPicPr>
          <p:nvPr/>
        </p:nvPicPr>
        <p:blipFill>
          <a:blip r:embed="rId3" cstate="print"/>
          <a:srcRect/>
          <a:stretch>
            <a:fillRect/>
          </a:stretch>
        </p:blipFill>
        <p:spPr bwMode="auto">
          <a:xfrm>
            <a:off x="3060700" y="2703513"/>
            <a:ext cx="3598863" cy="2143125"/>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Campo de acción</a:t>
            </a:r>
            <a:endParaRPr lang="es-PE" b="1" smtClean="0">
              <a:solidFill>
                <a:schemeClr val="tx2"/>
              </a:solidFill>
            </a:endParaRPr>
          </a:p>
        </p:txBody>
      </p:sp>
      <p:pic>
        <p:nvPicPr>
          <p:cNvPr id="22530"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2531" name="Picture 4"/>
          <p:cNvPicPr>
            <a:picLocks noChangeAspect="1" noChangeArrowheads="1"/>
          </p:cNvPicPr>
          <p:nvPr/>
        </p:nvPicPr>
        <p:blipFill>
          <a:blip r:embed="rId3" cstate="print"/>
          <a:srcRect/>
          <a:stretch>
            <a:fillRect/>
          </a:stretch>
        </p:blipFill>
        <p:spPr bwMode="auto">
          <a:xfrm>
            <a:off x="3707904" y="2996952"/>
            <a:ext cx="2349178"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2 Título"/>
          <p:cNvSpPr>
            <a:spLocks noGrp="1"/>
          </p:cNvSpPr>
          <p:nvPr>
            <p:ph type="title" idx="4294967295"/>
          </p:nvPr>
        </p:nvSpPr>
        <p:spPr>
          <a:xfrm>
            <a:off x="468313" y="476250"/>
            <a:ext cx="8229600" cy="1250950"/>
          </a:xfrm>
        </p:spPr>
        <p:txBody>
          <a:bodyPr/>
          <a:lstStyle/>
          <a:p>
            <a:pPr eaLnBrk="1" hangingPunct="1"/>
            <a:r>
              <a:rPr lang="en-US" sz="4100" b="1" smtClean="0">
                <a:solidFill>
                  <a:schemeClr val="tx2"/>
                </a:solidFill>
              </a:rPr>
              <a:t>Situación problemática y problemas a resolver</a:t>
            </a:r>
            <a:endParaRPr lang="es-PE" sz="4100" b="1" smtClean="0">
              <a:solidFill>
                <a:schemeClr val="tx2"/>
              </a:solidFill>
            </a:endParaRPr>
          </a:p>
        </p:txBody>
      </p:sp>
      <p:pic>
        <p:nvPicPr>
          <p:cNvPr id="23554"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pic>
        <p:nvPicPr>
          <p:cNvPr id="23555" name="Picture 5"/>
          <p:cNvPicPr>
            <a:picLocks noChangeAspect="1" noChangeArrowheads="1"/>
          </p:cNvPicPr>
          <p:nvPr/>
        </p:nvPicPr>
        <p:blipFill>
          <a:blip r:embed="rId3" cstate="print"/>
          <a:srcRect/>
          <a:stretch>
            <a:fillRect/>
          </a:stretch>
        </p:blipFill>
        <p:spPr bwMode="auto">
          <a:xfrm>
            <a:off x="107950" y="3143250"/>
            <a:ext cx="5076825" cy="2012950"/>
          </a:xfrm>
          <a:prstGeom prst="rect">
            <a:avLst/>
          </a:prstGeom>
          <a:noFill/>
          <a:ln w="9525">
            <a:solidFill>
              <a:schemeClr val="tx1"/>
            </a:solidFill>
            <a:miter lim="800000"/>
            <a:headEnd/>
            <a:tailEnd/>
          </a:ln>
        </p:spPr>
      </p:pic>
      <p:pic>
        <p:nvPicPr>
          <p:cNvPr id="23556" name="Picture 4"/>
          <p:cNvPicPr>
            <a:picLocks noChangeAspect="1" noChangeArrowheads="1"/>
          </p:cNvPicPr>
          <p:nvPr/>
        </p:nvPicPr>
        <p:blipFill>
          <a:blip r:embed="rId4" cstate="print"/>
          <a:srcRect/>
          <a:stretch>
            <a:fillRect/>
          </a:stretch>
        </p:blipFill>
        <p:spPr bwMode="auto">
          <a:xfrm>
            <a:off x="5338763" y="2928938"/>
            <a:ext cx="3556000" cy="24765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2 Título"/>
          <p:cNvSpPr>
            <a:spLocks noGrp="1"/>
          </p:cNvSpPr>
          <p:nvPr>
            <p:ph type="title" idx="4294967295"/>
          </p:nvPr>
        </p:nvSpPr>
        <p:spPr>
          <a:xfrm>
            <a:off x="468313" y="476250"/>
            <a:ext cx="8229600" cy="1250950"/>
          </a:xfrm>
        </p:spPr>
        <p:txBody>
          <a:bodyPr/>
          <a:lstStyle/>
          <a:p>
            <a:pPr eaLnBrk="1" hangingPunct="1"/>
            <a:r>
              <a:rPr lang="en-US" b="1" smtClean="0">
                <a:solidFill>
                  <a:schemeClr val="tx2"/>
                </a:solidFill>
              </a:rPr>
              <a:t>Objetivo general</a:t>
            </a:r>
            <a:endParaRPr lang="es-PE" b="1" smtClean="0">
              <a:solidFill>
                <a:schemeClr val="tx2"/>
              </a:solidFill>
            </a:endParaRPr>
          </a:p>
        </p:txBody>
      </p:sp>
      <p:pic>
        <p:nvPicPr>
          <p:cNvPr id="24578" name="Picture 2"/>
          <p:cNvPicPr>
            <a:picLocks noChangeAspect="1" noChangeArrowheads="1"/>
          </p:cNvPicPr>
          <p:nvPr/>
        </p:nvPicPr>
        <p:blipFill>
          <a:blip r:embed="rId2" cstate="print"/>
          <a:srcRect/>
          <a:stretch>
            <a:fillRect/>
          </a:stretch>
        </p:blipFill>
        <p:spPr bwMode="auto">
          <a:xfrm>
            <a:off x="107950" y="6096000"/>
            <a:ext cx="1223963" cy="666750"/>
          </a:xfrm>
          <a:prstGeom prst="rect">
            <a:avLst/>
          </a:prstGeom>
          <a:noFill/>
          <a:ln w="9525">
            <a:noFill/>
            <a:miter lim="800000"/>
            <a:headEnd/>
            <a:tailEnd/>
          </a:ln>
        </p:spPr>
      </p:pic>
      <p:sp>
        <p:nvSpPr>
          <p:cNvPr id="24579" name="Text Box 4"/>
          <p:cNvSpPr txBox="1">
            <a:spLocks noChangeArrowheads="1"/>
          </p:cNvSpPr>
          <p:nvPr/>
        </p:nvSpPr>
        <p:spPr bwMode="auto">
          <a:xfrm>
            <a:off x="395288" y="2132013"/>
            <a:ext cx="8353425" cy="3511550"/>
          </a:xfrm>
          <a:prstGeom prst="rect">
            <a:avLst/>
          </a:prstGeom>
          <a:noFill/>
          <a:ln w="9525">
            <a:noFill/>
            <a:miter lim="800000"/>
            <a:headEnd/>
            <a:tailEnd/>
          </a:ln>
        </p:spPr>
        <p:txBody>
          <a:bodyPr lIns="91422" tIns="45711" rIns="91422" bIns="45711">
            <a:spAutoFit/>
          </a:bodyPr>
          <a:lstStyle/>
          <a:p>
            <a:pPr>
              <a:spcBef>
                <a:spcPct val="50000"/>
              </a:spcBef>
            </a:pPr>
            <a:r>
              <a:rPr lang="es-ES_tradnl" altLang="zh-CN" sz="2700">
                <a:solidFill>
                  <a:schemeClr val="tx2"/>
                </a:solidFill>
                <a:ea typeface="宋体"/>
                <a:cs typeface="宋体"/>
              </a:rPr>
              <a:t>El objetivo general </a:t>
            </a:r>
            <a:r>
              <a:rPr lang="es-ES" altLang="zh-CN" sz="2700">
                <a:solidFill>
                  <a:schemeClr val="tx2"/>
                </a:solidFill>
                <a:ea typeface="宋体"/>
                <a:cs typeface="宋体"/>
              </a:rPr>
              <a:t>del proyecto es desarrollar una solución tecnológica que reduzca el margen de error en la captura</a:t>
            </a:r>
            <a:r>
              <a:rPr lang="es-ES_tradnl" altLang="zh-CN" sz="2700">
                <a:solidFill>
                  <a:schemeClr val="tx2"/>
                </a:solidFill>
                <a:ea typeface="宋体"/>
                <a:cs typeface="宋体"/>
              </a:rPr>
              <a:t> de datos y que permita reducir el tiempo general de la captura y  procesamiento de datos de las encuestas con la aplicación de controles que permitan el monitoreo del proceso de encuesta en tiempo real, así como también medir el desempeño de los encuestadores.</a:t>
            </a:r>
            <a:endParaRPr lang="es-ES" sz="2700">
              <a:solidFill>
                <a:schemeClr val="tx2"/>
              </a:solidFill>
            </a:endParaRPr>
          </a:p>
        </p:txBody>
      </p:sp>
      <p:pic>
        <p:nvPicPr>
          <p:cNvPr id="24580"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24750" y="5156200"/>
            <a:ext cx="1435100" cy="14398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2044</TotalTime>
  <Words>179</Words>
  <Application>Microsoft Office PowerPoint</Application>
  <PresentationFormat>Presentación en pantalla (4:3)</PresentationFormat>
  <Paragraphs>31</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Forma de onda</vt:lpstr>
      <vt:lpstr>Sistema de Captura móvil y monitoreo de procesos de campo para una Entidad encuestadora</vt:lpstr>
      <vt:lpstr>Introducción</vt:lpstr>
      <vt:lpstr>MARCO TEORICO</vt:lpstr>
      <vt:lpstr>Marco Teorico</vt:lpstr>
      <vt:lpstr>Marco Teorico</vt:lpstr>
      <vt:lpstr>Objeto de estudio</vt:lpstr>
      <vt:lpstr>Campo de acción</vt:lpstr>
      <vt:lpstr>Situación problemática y problemas a resolver</vt:lpstr>
      <vt:lpstr>Objetivo general</vt:lpstr>
      <vt:lpstr>MODELADO DEL NEGOCIO</vt:lpstr>
      <vt:lpstr>Diagrama de Casos de uso del negocio</vt:lpstr>
      <vt:lpstr>Trabajadores del negocio</vt:lpstr>
      <vt:lpstr>CASO DE USO DE NEGOCIO MAS IMPORTANTE CUN_Realizar_procesamiento_datos</vt:lpstr>
      <vt:lpstr>Diagrama de actividades</vt:lpstr>
      <vt:lpstr>Diagrama de Clases</vt:lpstr>
      <vt:lpstr>Conclusiones</vt:lpstr>
      <vt:lpstr>Sistema de Captura móvil y monitoreo de procesos de campo para una Entidad encuestadora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CONTRATOS DE CLIENTES </dc:title>
  <dc:creator>orlando alexis</dc:creator>
  <cp:lastModifiedBy>jicar</cp:lastModifiedBy>
  <cp:revision>261</cp:revision>
  <dcterms:created xsi:type="dcterms:W3CDTF">2012-05-06T17:51:32Z</dcterms:created>
  <dcterms:modified xsi:type="dcterms:W3CDTF">2013-04-12T16:07:27Z</dcterms:modified>
</cp:coreProperties>
</file>