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414" r:id="rId3"/>
    <p:sldId id="407" r:id="rId4"/>
    <p:sldId id="416" r:id="rId5"/>
    <p:sldId id="415" r:id="rId6"/>
    <p:sldId id="401" r:id="rId7"/>
    <p:sldId id="402" r:id="rId8"/>
    <p:sldId id="403" r:id="rId9"/>
    <p:sldId id="404" r:id="rId10"/>
    <p:sldId id="408" r:id="rId11"/>
    <p:sldId id="405" r:id="rId12"/>
    <p:sldId id="409" r:id="rId13"/>
    <p:sldId id="410" r:id="rId14"/>
    <p:sldId id="412" r:id="rId15"/>
    <p:sldId id="413" r:id="rId16"/>
    <p:sldId id="406" r:id="rId17"/>
    <p:sldId id="379" r:id="rId18"/>
  </p:sldIdLst>
  <p:sldSz cx="9144000" cy="6858000" type="screen4x3"/>
  <p:notesSz cx="6858000" cy="9144000"/>
  <p:defaultTextStyle>
    <a:defPPr>
      <a:defRPr lang="es-PE"/>
    </a:defPPr>
    <a:lvl1pPr algn="l" rtl="0" fontAlgn="base">
      <a:spcBef>
        <a:spcPct val="0"/>
      </a:spcBef>
      <a:spcAft>
        <a:spcPct val="0"/>
      </a:spcAft>
      <a:defRPr sz="1700" kern="1200">
        <a:solidFill>
          <a:schemeClr val="tx1"/>
        </a:solidFill>
        <a:latin typeface="Arial" charset="0"/>
        <a:ea typeface="+mn-ea"/>
        <a:cs typeface="+mn-cs"/>
      </a:defRPr>
    </a:lvl1pPr>
    <a:lvl2pPr marL="457200" algn="l" rtl="0" fontAlgn="base">
      <a:spcBef>
        <a:spcPct val="0"/>
      </a:spcBef>
      <a:spcAft>
        <a:spcPct val="0"/>
      </a:spcAft>
      <a:defRPr sz="1700" kern="1200">
        <a:solidFill>
          <a:schemeClr val="tx1"/>
        </a:solidFill>
        <a:latin typeface="Arial" charset="0"/>
        <a:ea typeface="+mn-ea"/>
        <a:cs typeface="+mn-cs"/>
      </a:defRPr>
    </a:lvl2pPr>
    <a:lvl3pPr marL="914400" algn="l" rtl="0" fontAlgn="base">
      <a:spcBef>
        <a:spcPct val="0"/>
      </a:spcBef>
      <a:spcAft>
        <a:spcPct val="0"/>
      </a:spcAft>
      <a:defRPr sz="1700" kern="1200">
        <a:solidFill>
          <a:schemeClr val="tx1"/>
        </a:solidFill>
        <a:latin typeface="Arial" charset="0"/>
        <a:ea typeface="+mn-ea"/>
        <a:cs typeface="+mn-cs"/>
      </a:defRPr>
    </a:lvl3pPr>
    <a:lvl4pPr marL="1371600" algn="l" rtl="0" fontAlgn="base">
      <a:spcBef>
        <a:spcPct val="0"/>
      </a:spcBef>
      <a:spcAft>
        <a:spcPct val="0"/>
      </a:spcAft>
      <a:defRPr sz="1700" kern="1200">
        <a:solidFill>
          <a:schemeClr val="tx1"/>
        </a:solidFill>
        <a:latin typeface="Arial" charset="0"/>
        <a:ea typeface="+mn-ea"/>
        <a:cs typeface="+mn-cs"/>
      </a:defRPr>
    </a:lvl4pPr>
    <a:lvl5pPr marL="1828800" algn="l" rtl="0" fontAlgn="base">
      <a:spcBef>
        <a:spcPct val="0"/>
      </a:spcBef>
      <a:spcAft>
        <a:spcPct val="0"/>
      </a:spcAft>
      <a:defRPr sz="1700" kern="1200">
        <a:solidFill>
          <a:schemeClr val="tx1"/>
        </a:solidFill>
        <a:latin typeface="Arial" charset="0"/>
        <a:ea typeface="+mn-ea"/>
        <a:cs typeface="+mn-cs"/>
      </a:defRPr>
    </a:lvl5pPr>
    <a:lvl6pPr marL="2286000" algn="l" defTabSz="914400" rtl="0" eaLnBrk="1" latinLnBrk="0" hangingPunct="1">
      <a:defRPr sz="1700" kern="1200">
        <a:solidFill>
          <a:schemeClr val="tx1"/>
        </a:solidFill>
        <a:latin typeface="Arial" charset="0"/>
        <a:ea typeface="+mn-ea"/>
        <a:cs typeface="+mn-cs"/>
      </a:defRPr>
    </a:lvl6pPr>
    <a:lvl7pPr marL="2743200" algn="l" defTabSz="914400" rtl="0" eaLnBrk="1" latinLnBrk="0" hangingPunct="1">
      <a:defRPr sz="1700" kern="1200">
        <a:solidFill>
          <a:schemeClr val="tx1"/>
        </a:solidFill>
        <a:latin typeface="Arial" charset="0"/>
        <a:ea typeface="+mn-ea"/>
        <a:cs typeface="+mn-cs"/>
      </a:defRPr>
    </a:lvl7pPr>
    <a:lvl8pPr marL="3200400" algn="l" defTabSz="914400" rtl="0" eaLnBrk="1" latinLnBrk="0" hangingPunct="1">
      <a:defRPr sz="1700" kern="1200">
        <a:solidFill>
          <a:schemeClr val="tx1"/>
        </a:solidFill>
        <a:latin typeface="Arial" charset="0"/>
        <a:ea typeface="+mn-ea"/>
        <a:cs typeface="+mn-cs"/>
      </a:defRPr>
    </a:lvl8pPr>
    <a:lvl9pPr marL="3657600" algn="l" defTabSz="914400" rtl="0" eaLnBrk="1" latinLnBrk="0" hangingPunct="1">
      <a:defRPr sz="17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111" autoAdjust="0"/>
    <p:restoredTop sz="99496" autoAdjust="0"/>
  </p:normalViewPr>
  <p:slideViewPr>
    <p:cSldViewPr>
      <p:cViewPr varScale="1">
        <p:scale>
          <a:sx n="81" d="100"/>
          <a:sy n="81" d="100"/>
        </p:scale>
        <p:origin x="-102" y="-28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EAE547FB-C627-4BA8-AD6F-CCE357BB2F58}" type="datetimeFigureOut">
              <a:rPr lang="es-PE"/>
              <a:pPr>
                <a:defRPr/>
              </a:pPr>
              <a:t>10/04/2013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EC21F19-AF5B-4EE8-9DA5-3C19C264F453}"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a:spLocks noChangeArrowheads="1"/>
          </p:cNvSpPr>
          <p:nvPr/>
        </p:nvSpPr>
        <p:spPr bwMode="auto">
          <a:xfrm>
            <a:off x="228600" y="227013"/>
            <a:ext cx="8697913" cy="6035675"/>
          </a:xfrm>
          <a:prstGeom prst="roundRect">
            <a:avLst>
              <a:gd name="adj" fmla="val 1273"/>
            </a:avLst>
          </a:prstGeom>
          <a:gradFill rotWithShape="0">
            <a:gsLst>
              <a:gs pos="0">
                <a:srgbClr val="0293E0"/>
              </a:gs>
              <a:gs pos="100000">
                <a:srgbClr val="83D3FE"/>
              </a:gs>
            </a:gsLst>
            <a:lin ang="5400000"/>
          </a:gradFill>
          <a:ln w="15875" algn="ctr">
            <a:noFill/>
            <a:round/>
            <a:headEnd/>
            <a:tailEnd/>
          </a:ln>
        </p:spPr>
        <p:txBody>
          <a:bodyPr lIns="91422" tIns="45711" rIns="91422" bIns="45711" anchor="ctr"/>
          <a:lstStyle/>
          <a:p>
            <a:pPr algn="ctr"/>
            <a:endParaRPr lang="en-US">
              <a:solidFill>
                <a:srgbClr val="FFFFFF"/>
              </a:solidFill>
              <a:latin typeface="Candara" pitchFamily="34" charset="0"/>
            </a:endParaRPr>
          </a:p>
        </p:txBody>
      </p:sp>
      <p:grpSp>
        <p:nvGrpSpPr>
          <p:cNvPr id="5" name="Group 9"/>
          <p:cNvGrpSpPr>
            <a:grpSpLocks noChangeAspect="1"/>
          </p:cNvGrpSpPr>
          <p:nvPr/>
        </p:nvGrpSpPr>
        <p:grpSpPr bwMode="auto">
          <a:xfrm>
            <a:off x="211138" y="5357813"/>
            <a:ext cx="8723312" cy="1322387"/>
            <a:chOff x="-3905250" y="4294188"/>
            <a:chExt cx="13011150" cy="1892300"/>
          </a:xfrm>
        </p:grpSpPr>
        <p:sp>
          <p:nvSpPr>
            <p:cNvPr id="6" name="Freeform 14"/>
            <p:cNvSpPr>
              <a:spLocks/>
            </p:cNvSpPr>
            <p:nvPr/>
          </p:nvSpPr>
          <p:spPr bwMode="hidden">
            <a:xfrm>
              <a:off x="4810681" y="4498638"/>
              <a:ext cx="4295219" cy="1017708"/>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7" name="Freeform 18"/>
            <p:cNvSpPr>
              <a:spLocks/>
            </p:cNvSpPr>
            <p:nvPr/>
          </p:nvSpPr>
          <p:spPr bwMode="hidden">
            <a:xfrm>
              <a:off x="-308538" y="4319176"/>
              <a:ext cx="8280254" cy="120852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8" name="Freeform 22"/>
            <p:cNvSpPr>
              <a:spLocks/>
            </p:cNvSpPr>
            <p:nvPr/>
          </p:nvSpPr>
          <p:spPr bwMode="hidden">
            <a:xfrm>
              <a:off x="4014" y="4335078"/>
              <a:ext cx="8164231" cy="1101759"/>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p:nvSpPr>
            <p:cNvPr id="9" name="Freeform 26"/>
            <p:cNvSpPr>
              <a:spLocks/>
            </p:cNvSpPr>
            <p:nvPr/>
          </p:nvSpPr>
          <p:spPr bwMode="hidden">
            <a:xfrm>
              <a:off x="4157164" y="4316905"/>
              <a:ext cx="4939265" cy="92456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sz="1800">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92D7AC06-2584-424E-A634-A474F7BB2DDC}" type="datetimeFigureOut">
              <a:rPr lang="es-PE"/>
              <a:pPr>
                <a:defRPr/>
              </a:pPr>
              <a:t>10/04/2013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86B3110F-248A-4270-987A-1B2DD8DBA6DB}"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a:ln/>
        </p:spPr>
        <p:txBody>
          <a:bodyPr/>
          <a:lstStyle>
            <a:lvl1pPr>
              <a:defRPr/>
            </a:lvl1pPr>
          </a:lstStyle>
          <a:p>
            <a:pPr>
              <a:defRPr/>
            </a:pPr>
            <a:fld id="{ED08D114-9F6D-47A2-9497-8E2FC8634D83}" type="datetimeFigureOut">
              <a:rPr lang="es-PE"/>
              <a:pPr>
                <a:defRPr/>
              </a:pPr>
              <a:t>10/04/2013</a:t>
            </a:fld>
            <a:endParaRPr lang="es-PE"/>
          </a:p>
        </p:txBody>
      </p:sp>
      <p:sp>
        <p:nvSpPr>
          <p:cNvPr id="5" name="Footer Placeholder 4"/>
          <p:cNvSpPr>
            <a:spLocks noGrp="1"/>
          </p:cNvSpPr>
          <p:nvPr>
            <p:ph type="ftr" sz="quarter" idx="11"/>
          </p:nvPr>
        </p:nvSpPr>
        <p:spPr>
          <a:ln/>
        </p:spPr>
        <p:txBody>
          <a:bodyPr/>
          <a:lstStyle>
            <a:lvl1pPr>
              <a:defRPr/>
            </a:lvl1pPr>
          </a:lstStyle>
          <a:p>
            <a:pPr>
              <a:defRPr/>
            </a:pPr>
            <a:endParaRPr lang="es-PE"/>
          </a:p>
        </p:txBody>
      </p:sp>
      <p:sp>
        <p:nvSpPr>
          <p:cNvPr id="6" name="Slide Number Placeholder 5"/>
          <p:cNvSpPr>
            <a:spLocks noGrp="1"/>
          </p:cNvSpPr>
          <p:nvPr>
            <p:ph type="sldNum" sz="quarter" idx="12"/>
          </p:nvPr>
        </p:nvSpPr>
        <p:spPr>
          <a:ln/>
        </p:spPr>
        <p:txBody>
          <a:bodyPr/>
          <a:lstStyle>
            <a:lvl1pPr>
              <a:defRPr/>
            </a:lvl1pPr>
          </a:lstStyle>
          <a:p>
            <a:pPr>
              <a:defRPr/>
            </a:pPr>
            <a:fld id="{0E0A4744-8379-4D60-B767-9269FB7F4275}"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a:spLocks noChangeArrowheads="1"/>
          </p:cNvSpPr>
          <p:nvPr/>
        </p:nvSpPr>
        <p:spPr bwMode="hidden">
          <a:xfrm>
            <a:off x="228600" y="227013"/>
            <a:ext cx="8697913" cy="1428750"/>
          </a:xfrm>
          <a:prstGeom prst="roundRect">
            <a:avLst>
              <a:gd name="adj" fmla="val 7134"/>
            </a:avLst>
          </a:prstGeom>
          <a:gradFill rotWithShape="0">
            <a:gsLst>
              <a:gs pos="0">
                <a:srgbClr val="0293E0"/>
              </a:gs>
              <a:gs pos="89999">
                <a:srgbClr val="83D3FE"/>
              </a:gs>
              <a:gs pos="100000">
                <a:srgbClr val="83D3FE"/>
              </a:gs>
            </a:gsLst>
            <a:lin ang="5400000"/>
          </a:gradFill>
          <a:ln w="15875" algn="ctr">
            <a:noFill/>
            <a:round/>
            <a:headEnd/>
            <a:tailEnd/>
          </a:ln>
        </p:spPr>
        <p:txBody>
          <a:bodyPr lIns="91422" tIns="45711" rIns="91422" bIns="45711" anchor="ctr"/>
          <a:lstStyle/>
          <a:p>
            <a:pPr algn="ctr"/>
            <a:endParaRPr lang="en-US">
              <a:solidFill>
                <a:srgbClr val="FFFFFF"/>
              </a:solidFill>
              <a:latin typeface="Candara" pitchFamily="34" charset="0"/>
            </a:endParaRPr>
          </a:p>
        </p:txBody>
      </p:sp>
      <p:grpSp>
        <p:nvGrpSpPr>
          <p:cNvPr id="5" name="Group 14"/>
          <p:cNvGrpSpPr>
            <a:grpSpLocks noChangeAspect="1"/>
          </p:cNvGrpSpPr>
          <p:nvPr/>
        </p:nvGrpSpPr>
        <p:grpSpPr bwMode="auto">
          <a:xfrm>
            <a:off x="211138" y="714375"/>
            <a:ext cx="8723312" cy="1333500"/>
            <a:chOff x="-3905250" y="4294188"/>
            <a:chExt cx="13011150" cy="1892300"/>
          </a:xfrm>
        </p:grpSpPr>
        <p:sp>
          <p:nvSpPr>
            <p:cNvPr id="6" name="Freeform 14"/>
            <p:cNvSpPr>
              <a:spLocks/>
            </p:cNvSpPr>
            <p:nvPr/>
          </p:nvSpPr>
          <p:spPr bwMode="hidden">
            <a:xfrm>
              <a:off x="4810681" y="4501440"/>
              <a:ext cx="4295219" cy="101598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7" name="Freeform 18"/>
            <p:cNvSpPr>
              <a:spLocks/>
            </p:cNvSpPr>
            <p:nvPr/>
          </p:nvSpPr>
          <p:spPr bwMode="hidden">
            <a:xfrm>
              <a:off x="-308538" y="4318969"/>
              <a:ext cx="8280254" cy="120972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8" name="Freeform 22"/>
            <p:cNvSpPr>
              <a:spLocks/>
            </p:cNvSpPr>
            <p:nvPr/>
          </p:nvSpPr>
          <p:spPr bwMode="hidden">
            <a:xfrm>
              <a:off x="4014" y="4334737"/>
              <a:ext cx="8164231" cy="110384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p:nvSpPr>
            <p:cNvPr id="9" name="Freeform 26"/>
            <p:cNvSpPr>
              <a:spLocks/>
            </p:cNvSpPr>
            <p:nvPr/>
          </p:nvSpPr>
          <p:spPr bwMode="hidden">
            <a:xfrm>
              <a:off x="4157164" y="4316715"/>
              <a:ext cx="4939265" cy="928128"/>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sz="1800">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07E4C96F-A401-417C-A75F-CE252522DF67}" type="datetimeFigureOut">
              <a:rPr lang="es-PE"/>
              <a:pPr>
                <a:defRPr/>
              </a:pPr>
              <a:t>10/04/2013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0A547D48-EB6A-448A-8DAA-0815A16F2BD8}"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pPr>
              <a:defRPr/>
            </a:pPr>
            <a:fld id="{8F57BD9D-89C5-434A-934C-E4E116CECC62}" type="datetimeFigureOut">
              <a:rPr lang="es-PE"/>
              <a:pPr>
                <a:defRPr/>
              </a:pPr>
              <a:t>10/04/2013</a:t>
            </a:fld>
            <a:endParaRPr lang="es-PE"/>
          </a:p>
        </p:txBody>
      </p:sp>
      <p:sp>
        <p:nvSpPr>
          <p:cNvPr id="3" name="Footer Placeholder 4"/>
          <p:cNvSpPr>
            <a:spLocks noGrp="1"/>
          </p:cNvSpPr>
          <p:nvPr>
            <p:ph type="ftr" sz="quarter" idx="11"/>
          </p:nvPr>
        </p:nvSpPr>
        <p:spPr>
          <a:ln/>
        </p:spPr>
        <p:txBody>
          <a:bodyPr/>
          <a:lstStyle>
            <a:lvl1pPr>
              <a:defRPr/>
            </a:lvl1pPr>
          </a:lstStyle>
          <a:p>
            <a:pPr>
              <a:defRPr/>
            </a:pPr>
            <a:endParaRPr lang="es-PE"/>
          </a:p>
        </p:txBody>
      </p:sp>
      <p:sp>
        <p:nvSpPr>
          <p:cNvPr id="4" name="Slide Number Placeholder 5"/>
          <p:cNvSpPr>
            <a:spLocks noGrp="1"/>
          </p:cNvSpPr>
          <p:nvPr>
            <p:ph type="sldNum" sz="quarter" idx="12"/>
          </p:nvPr>
        </p:nvSpPr>
        <p:spPr>
          <a:ln/>
        </p:spPr>
        <p:txBody>
          <a:bodyPr/>
          <a:lstStyle>
            <a:lvl1pPr>
              <a:defRPr/>
            </a:lvl1pPr>
          </a:lstStyle>
          <a:p>
            <a:pPr>
              <a:defRPr/>
            </a:pPr>
            <a:fld id="{22759E79-8C2E-41A9-A430-AA2E913BD538}"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a:ln/>
        </p:spPr>
        <p:txBody>
          <a:bodyPr/>
          <a:lstStyle>
            <a:lvl1pPr>
              <a:defRPr/>
            </a:lvl1pPr>
          </a:lstStyle>
          <a:p>
            <a:pPr>
              <a:defRPr/>
            </a:pPr>
            <a:fld id="{172E2FC6-4A1E-40B2-A6E1-804B59E616CE}" type="datetimeFigureOut">
              <a:rPr lang="es-PE"/>
              <a:pPr>
                <a:defRPr/>
              </a:pPr>
              <a:t>10/04/2013</a:t>
            </a:fld>
            <a:endParaRPr lang="es-PE"/>
          </a:p>
        </p:txBody>
      </p:sp>
      <p:sp>
        <p:nvSpPr>
          <p:cNvPr id="5" name="Footer Placeholder 4"/>
          <p:cNvSpPr>
            <a:spLocks noGrp="1"/>
          </p:cNvSpPr>
          <p:nvPr>
            <p:ph type="ftr" sz="quarter" idx="11"/>
          </p:nvPr>
        </p:nvSpPr>
        <p:spPr>
          <a:ln/>
        </p:spPr>
        <p:txBody>
          <a:bodyPr/>
          <a:lstStyle>
            <a:lvl1pPr>
              <a:defRPr/>
            </a:lvl1pPr>
          </a:lstStyle>
          <a:p>
            <a:pPr>
              <a:defRPr/>
            </a:pPr>
            <a:endParaRPr lang="es-PE"/>
          </a:p>
        </p:txBody>
      </p:sp>
      <p:sp>
        <p:nvSpPr>
          <p:cNvPr id="6" name="Slide Number Placeholder 5"/>
          <p:cNvSpPr>
            <a:spLocks noGrp="1"/>
          </p:cNvSpPr>
          <p:nvPr>
            <p:ph type="sldNum" sz="quarter" idx="12"/>
          </p:nvPr>
        </p:nvSpPr>
        <p:spPr>
          <a:ln/>
        </p:spPr>
        <p:txBody>
          <a:bodyPr/>
          <a:lstStyle>
            <a:lvl1pPr>
              <a:defRPr/>
            </a:lvl1pPr>
          </a:lstStyle>
          <a:p>
            <a:pPr>
              <a:defRPr/>
            </a:pPr>
            <a:fld id="{347DC118-9A4D-4977-B267-39C493B290B5}"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a:spLocks noChangeArrowheads="1"/>
          </p:cNvSpPr>
          <p:nvPr/>
        </p:nvSpPr>
        <p:spPr bwMode="auto">
          <a:xfrm>
            <a:off x="228600" y="227013"/>
            <a:ext cx="8697913" cy="4738687"/>
          </a:xfrm>
          <a:prstGeom prst="roundRect">
            <a:avLst>
              <a:gd name="adj" fmla="val 1273"/>
            </a:avLst>
          </a:prstGeom>
          <a:gradFill rotWithShape="0">
            <a:gsLst>
              <a:gs pos="0">
                <a:srgbClr val="0293E0"/>
              </a:gs>
              <a:gs pos="100000">
                <a:srgbClr val="83D3FE"/>
              </a:gs>
            </a:gsLst>
            <a:lin ang="5400000"/>
          </a:gradFill>
          <a:ln w="15875" algn="ctr">
            <a:noFill/>
            <a:round/>
            <a:headEnd/>
            <a:tailEnd/>
          </a:ln>
        </p:spPr>
        <p:txBody>
          <a:bodyPr lIns="91422" tIns="45711" rIns="91422" bIns="45711" anchor="ctr"/>
          <a:lstStyle/>
          <a:p>
            <a:pPr algn="ctr"/>
            <a:endParaRPr lang="en-US">
              <a:solidFill>
                <a:srgbClr val="FFFFFF"/>
              </a:solidFill>
              <a:latin typeface="Candara" pitchFamily="34" charset="0"/>
            </a:endParaRPr>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6" name="Freeform 18"/>
          <p:cNvSpPr>
            <a:spLocks/>
          </p:cNvSpPr>
          <p:nvPr/>
        </p:nvSpPr>
        <p:spPr bwMode="hidden">
          <a:xfrm>
            <a:off x="2619375" y="4071938"/>
            <a:ext cx="5545138" cy="85725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7" name="Freeform 22"/>
          <p:cNvSpPr>
            <a:spLocks/>
          </p:cNvSpPr>
          <p:nvPr/>
        </p:nvSpPr>
        <p:spPr bwMode="hidden">
          <a:xfrm>
            <a:off x="2830513" y="4084638"/>
            <a:ext cx="5465762" cy="77311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p:nvSpPr>
          <p:cNvPr id="8" name="Freeform 26"/>
          <p:cNvSpPr>
            <a:spLocks/>
          </p:cNvSpPr>
          <p:nvPr/>
        </p:nvSpPr>
        <p:spPr bwMode="hidden">
          <a:xfrm>
            <a:off x="5610225" y="4071938"/>
            <a:ext cx="3308350" cy="65563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useBgFill="1">
        <p:nvSpPr>
          <p:cNvPr id="9" name="Freeform 10"/>
          <p:cNvSpPr>
            <a:spLocks/>
          </p:cNvSpPr>
          <p:nvPr/>
        </p:nvSpPr>
        <p:spPr bwMode="hidden">
          <a:xfrm>
            <a:off x="211138" y="4060825"/>
            <a:ext cx="8723312" cy="13335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sz="1800">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6BDB181E-91D7-4456-8BB3-97B54BEB6F83}" type="datetimeFigureOut">
              <a:rPr lang="es-PE"/>
              <a:pPr>
                <a:defRPr/>
              </a:pPr>
              <a:t>10/04/2013</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9D4C24F7-8D2C-47C1-B166-4BE2FF111D0C}"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a:ln/>
        </p:spPr>
        <p:txBody>
          <a:bodyPr/>
          <a:lstStyle>
            <a:lvl1pPr>
              <a:defRPr/>
            </a:lvl1pPr>
          </a:lstStyle>
          <a:p>
            <a:pPr>
              <a:defRPr/>
            </a:pPr>
            <a:fld id="{13B4F329-B782-4B21-9600-5CABE59A5BEA}" type="datetimeFigureOut">
              <a:rPr lang="es-PE"/>
              <a:pPr>
                <a:defRPr/>
              </a:pPr>
              <a:t>10/04/2013</a:t>
            </a:fld>
            <a:endParaRPr lang="es-PE"/>
          </a:p>
        </p:txBody>
      </p:sp>
      <p:sp>
        <p:nvSpPr>
          <p:cNvPr id="6" name="Footer Placeholder 4"/>
          <p:cNvSpPr>
            <a:spLocks noGrp="1"/>
          </p:cNvSpPr>
          <p:nvPr>
            <p:ph type="ftr" sz="quarter" idx="16"/>
          </p:nvPr>
        </p:nvSpPr>
        <p:spPr>
          <a:ln/>
        </p:spPr>
        <p:txBody>
          <a:bodyPr/>
          <a:lstStyle>
            <a:lvl1pPr>
              <a:defRPr/>
            </a:lvl1pPr>
          </a:lstStyle>
          <a:p>
            <a:pPr>
              <a:defRPr/>
            </a:pPr>
            <a:endParaRPr lang="es-PE"/>
          </a:p>
        </p:txBody>
      </p:sp>
      <p:sp>
        <p:nvSpPr>
          <p:cNvPr id="7" name="Slide Number Placeholder 5"/>
          <p:cNvSpPr>
            <a:spLocks noGrp="1"/>
          </p:cNvSpPr>
          <p:nvPr>
            <p:ph type="sldNum" sz="quarter" idx="17"/>
          </p:nvPr>
        </p:nvSpPr>
        <p:spPr>
          <a:ln/>
        </p:spPr>
        <p:txBody>
          <a:bodyPr/>
          <a:lstStyle>
            <a:lvl1pPr>
              <a:defRPr/>
            </a:lvl1pPr>
          </a:lstStyle>
          <a:p>
            <a:pPr>
              <a:defRPr/>
            </a:pPr>
            <a:fld id="{9306F835-4004-4AB9-867C-35BDB40B06DE}"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a:ln/>
        </p:spPr>
        <p:txBody>
          <a:bodyPr/>
          <a:lstStyle>
            <a:lvl1pPr>
              <a:defRPr/>
            </a:lvl1pPr>
          </a:lstStyle>
          <a:p>
            <a:pPr>
              <a:defRPr/>
            </a:pPr>
            <a:fld id="{FC884822-13BB-4EBE-AF76-03C381763C65}" type="datetimeFigureOut">
              <a:rPr lang="es-PE"/>
              <a:pPr>
                <a:defRPr/>
              </a:pPr>
              <a:t>10/04/2013</a:t>
            </a:fld>
            <a:endParaRPr lang="es-PE"/>
          </a:p>
        </p:txBody>
      </p:sp>
      <p:sp>
        <p:nvSpPr>
          <p:cNvPr id="8" name="Footer Placeholder 4"/>
          <p:cNvSpPr>
            <a:spLocks noGrp="1"/>
          </p:cNvSpPr>
          <p:nvPr>
            <p:ph type="ftr" sz="quarter" idx="11"/>
          </p:nvPr>
        </p:nvSpPr>
        <p:spPr>
          <a:ln/>
        </p:spPr>
        <p:txBody>
          <a:bodyPr/>
          <a:lstStyle>
            <a:lvl1pPr>
              <a:defRPr/>
            </a:lvl1pPr>
          </a:lstStyle>
          <a:p>
            <a:pPr>
              <a:defRPr/>
            </a:pPr>
            <a:endParaRPr lang="es-PE"/>
          </a:p>
        </p:txBody>
      </p:sp>
      <p:sp>
        <p:nvSpPr>
          <p:cNvPr id="9" name="Slide Number Placeholder 5"/>
          <p:cNvSpPr>
            <a:spLocks noGrp="1"/>
          </p:cNvSpPr>
          <p:nvPr>
            <p:ph type="sldNum" sz="quarter" idx="12"/>
          </p:nvPr>
        </p:nvSpPr>
        <p:spPr>
          <a:ln/>
        </p:spPr>
        <p:txBody>
          <a:bodyPr/>
          <a:lstStyle>
            <a:lvl1pPr>
              <a:defRPr/>
            </a:lvl1pPr>
          </a:lstStyle>
          <a:p>
            <a:pPr>
              <a:defRPr/>
            </a:pPr>
            <a:fld id="{562DE197-4110-4692-96D9-39675901E5D0}"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a:ln/>
        </p:spPr>
        <p:txBody>
          <a:bodyPr/>
          <a:lstStyle>
            <a:lvl1pPr>
              <a:defRPr/>
            </a:lvl1pPr>
          </a:lstStyle>
          <a:p>
            <a:pPr>
              <a:defRPr/>
            </a:pPr>
            <a:fld id="{E76F0AF7-DEE1-4FA3-83CE-6707D41DFE64}" type="datetimeFigureOut">
              <a:rPr lang="es-PE"/>
              <a:pPr>
                <a:defRPr/>
              </a:pPr>
              <a:t>10/04/2013</a:t>
            </a:fld>
            <a:endParaRPr lang="es-PE"/>
          </a:p>
        </p:txBody>
      </p:sp>
      <p:sp>
        <p:nvSpPr>
          <p:cNvPr id="4" name="Footer Placeholder 4"/>
          <p:cNvSpPr>
            <a:spLocks noGrp="1"/>
          </p:cNvSpPr>
          <p:nvPr>
            <p:ph type="ftr" sz="quarter" idx="11"/>
          </p:nvPr>
        </p:nvSpPr>
        <p:spPr>
          <a:ln/>
        </p:spPr>
        <p:txBody>
          <a:bodyPr/>
          <a:lstStyle>
            <a:lvl1pPr>
              <a:defRPr/>
            </a:lvl1pPr>
          </a:lstStyle>
          <a:p>
            <a:pPr>
              <a:defRPr/>
            </a:pPr>
            <a:endParaRPr lang="es-PE"/>
          </a:p>
        </p:txBody>
      </p:sp>
      <p:sp>
        <p:nvSpPr>
          <p:cNvPr id="5" name="Slide Number Placeholder 5"/>
          <p:cNvSpPr>
            <a:spLocks noGrp="1"/>
          </p:cNvSpPr>
          <p:nvPr>
            <p:ph type="sldNum" sz="quarter" idx="12"/>
          </p:nvPr>
        </p:nvSpPr>
        <p:spPr>
          <a:ln/>
        </p:spPr>
        <p:txBody>
          <a:bodyPr/>
          <a:lstStyle>
            <a:lvl1pPr>
              <a:defRPr/>
            </a:lvl1pPr>
          </a:lstStyle>
          <a:p>
            <a:pPr>
              <a:defRPr/>
            </a:pPr>
            <a:fld id="{BB462D29-CEB9-4C1E-B171-9499FAEF51F1}"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a:spLocks noChangeArrowheads="1"/>
          </p:cNvSpPr>
          <p:nvPr/>
        </p:nvSpPr>
        <p:spPr bwMode="auto">
          <a:xfrm>
            <a:off x="228600" y="227013"/>
            <a:ext cx="8697913" cy="1428750"/>
          </a:xfrm>
          <a:prstGeom prst="roundRect">
            <a:avLst>
              <a:gd name="adj" fmla="val 7134"/>
            </a:avLst>
          </a:prstGeom>
          <a:gradFill rotWithShape="0">
            <a:gsLst>
              <a:gs pos="0">
                <a:srgbClr val="0293E0"/>
              </a:gs>
              <a:gs pos="89999">
                <a:srgbClr val="83D3FE"/>
              </a:gs>
              <a:gs pos="100000">
                <a:srgbClr val="83D3FE"/>
              </a:gs>
            </a:gsLst>
            <a:lin ang="5400000"/>
          </a:gradFill>
          <a:ln w="15875" algn="ctr">
            <a:noFill/>
            <a:round/>
            <a:headEnd/>
            <a:tailEnd/>
          </a:ln>
        </p:spPr>
        <p:txBody>
          <a:bodyPr lIns="91422" tIns="45711" rIns="91422" bIns="45711" anchor="ctr"/>
          <a:lstStyle/>
          <a:p>
            <a:pPr algn="ctr"/>
            <a:endParaRPr lang="en-US">
              <a:solidFill>
                <a:srgbClr val="FFFFFF"/>
              </a:solidFill>
              <a:latin typeface="Candara" pitchFamily="34" charset="0"/>
            </a:endParaRPr>
          </a:p>
        </p:txBody>
      </p:sp>
      <p:grpSp>
        <p:nvGrpSpPr>
          <p:cNvPr id="3" name="Group 5"/>
          <p:cNvGrpSpPr>
            <a:grpSpLocks noChangeAspect="1"/>
          </p:cNvGrpSpPr>
          <p:nvPr/>
        </p:nvGrpSpPr>
        <p:grpSpPr bwMode="auto">
          <a:xfrm>
            <a:off x="211138" y="714375"/>
            <a:ext cx="8723312" cy="1333500"/>
            <a:chOff x="-3905251" y="4294188"/>
            <a:chExt cx="13027839" cy="1892300"/>
          </a:xfrm>
        </p:grpSpPr>
        <p:sp>
          <p:nvSpPr>
            <p:cNvPr id="4" name="Freeform 14"/>
            <p:cNvSpPr>
              <a:spLocks/>
            </p:cNvSpPr>
            <p:nvPr/>
          </p:nvSpPr>
          <p:spPr bwMode="hidden">
            <a:xfrm>
              <a:off x="4810006" y="4499188"/>
              <a:ext cx="4295986" cy="1015984"/>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5" name="Freeform 18"/>
            <p:cNvSpPr>
              <a:spLocks/>
            </p:cNvSpPr>
            <p:nvPr/>
          </p:nvSpPr>
          <p:spPr bwMode="hidden">
            <a:xfrm>
              <a:off x="-308667" y="4318969"/>
              <a:ext cx="8279020" cy="120746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6" name="Freeform 22"/>
            <p:cNvSpPr>
              <a:spLocks/>
            </p:cNvSpPr>
            <p:nvPr/>
          </p:nvSpPr>
          <p:spPr bwMode="hidden">
            <a:xfrm>
              <a:off x="4286" y="4334737"/>
              <a:ext cx="8165219" cy="110159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p:nvSpPr>
            <p:cNvPr id="7" name="Freeform 26"/>
            <p:cNvSpPr>
              <a:spLocks/>
            </p:cNvSpPr>
            <p:nvPr/>
          </p:nvSpPr>
          <p:spPr bwMode="hidden">
            <a:xfrm>
              <a:off x="4155651" y="4316715"/>
              <a:ext cx="4940859" cy="925876"/>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sz="1800">
                <a:latin typeface="+mn-lt"/>
              </a:endParaRPr>
            </a:p>
          </p:txBody>
        </p:sp>
      </p:grpSp>
      <p:sp>
        <p:nvSpPr>
          <p:cNvPr id="9" name="Date Placeholder 1"/>
          <p:cNvSpPr>
            <a:spLocks noGrp="1"/>
          </p:cNvSpPr>
          <p:nvPr>
            <p:ph type="dt" sz="half" idx="10"/>
          </p:nvPr>
        </p:nvSpPr>
        <p:spPr/>
        <p:txBody>
          <a:bodyPr/>
          <a:lstStyle>
            <a:lvl1pPr>
              <a:defRPr/>
            </a:lvl1pPr>
          </a:lstStyle>
          <a:p>
            <a:pPr>
              <a:defRPr/>
            </a:pPr>
            <a:fld id="{5C5714A7-CEC1-4609-8B4C-6F4F1DC11195}" type="datetimeFigureOut">
              <a:rPr lang="es-PE"/>
              <a:pPr>
                <a:defRPr/>
              </a:pPr>
              <a:t>10/04/2013</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00633C16-9575-4788-99E0-7BCB7922F8CD}"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a:spLocks noChangeArrowheads="1"/>
          </p:cNvSpPr>
          <p:nvPr/>
        </p:nvSpPr>
        <p:spPr bwMode="auto">
          <a:xfrm>
            <a:off x="228600" y="227013"/>
            <a:ext cx="8697913" cy="1428750"/>
          </a:xfrm>
          <a:prstGeom prst="roundRect">
            <a:avLst>
              <a:gd name="adj" fmla="val 7134"/>
            </a:avLst>
          </a:prstGeom>
          <a:gradFill rotWithShape="0">
            <a:gsLst>
              <a:gs pos="0">
                <a:srgbClr val="0293E0"/>
              </a:gs>
              <a:gs pos="89999">
                <a:srgbClr val="83D3FE"/>
              </a:gs>
              <a:gs pos="100000">
                <a:srgbClr val="83D3FE"/>
              </a:gs>
            </a:gsLst>
            <a:lin ang="5400000"/>
          </a:gradFill>
          <a:ln w="15875" algn="ctr">
            <a:noFill/>
            <a:round/>
            <a:headEnd/>
            <a:tailEnd/>
          </a:ln>
        </p:spPr>
        <p:txBody>
          <a:bodyPr lIns="91422" tIns="45711" rIns="91422" bIns="45711" anchor="ctr"/>
          <a:lstStyle/>
          <a:p>
            <a:pPr algn="ctr"/>
            <a:endParaRPr lang="en-US">
              <a:solidFill>
                <a:srgbClr val="FFFFFF"/>
              </a:solidFill>
              <a:latin typeface="Candara" pitchFamily="34" charset="0"/>
            </a:endParaRPr>
          </a:p>
        </p:txBody>
      </p:sp>
      <p:grpSp>
        <p:nvGrpSpPr>
          <p:cNvPr id="6" name="Group 23"/>
          <p:cNvGrpSpPr>
            <a:grpSpLocks noChangeAspect="1"/>
          </p:cNvGrpSpPr>
          <p:nvPr/>
        </p:nvGrpSpPr>
        <p:grpSpPr bwMode="auto">
          <a:xfrm>
            <a:off x="211138" y="714375"/>
            <a:ext cx="8723312" cy="1333500"/>
            <a:chOff x="-3905250" y="4294188"/>
            <a:chExt cx="13011150" cy="1892300"/>
          </a:xfrm>
        </p:grpSpPr>
        <p:sp>
          <p:nvSpPr>
            <p:cNvPr id="7" name="Freeform 14"/>
            <p:cNvSpPr>
              <a:spLocks/>
            </p:cNvSpPr>
            <p:nvPr/>
          </p:nvSpPr>
          <p:spPr bwMode="hidden">
            <a:xfrm>
              <a:off x="4810681" y="4501440"/>
              <a:ext cx="4295219" cy="101598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8" name="Freeform 18"/>
            <p:cNvSpPr>
              <a:spLocks/>
            </p:cNvSpPr>
            <p:nvPr/>
          </p:nvSpPr>
          <p:spPr bwMode="hidden">
            <a:xfrm>
              <a:off x="-308538" y="4318969"/>
              <a:ext cx="8280254" cy="120972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9" name="Freeform 22"/>
            <p:cNvSpPr>
              <a:spLocks/>
            </p:cNvSpPr>
            <p:nvPr/>
          </p:nvSpPr>
          <p:spPr bwMode="hidden">
            <a:xfrm>
              <a:off x="4014" y="4334737"/>
              <a:ext cx="8164231" cy="110384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p:nvSpPr>
            <p:cNvPr id="10" name="Freeform 26"/>
            <p:cNvSpPr>
              <a:spLocks/>
            </p:cNvSpPr>
            <p:nvPr/>
          </p:nvSpPr>
          <p:spPr bwMode="hidden">
            <a:xfrm>
              <a:off x="4157164" y="4316715"/>
              <a:ext cx="4939265" cy="928128"/>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sz="1800">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9BCC7B73-81A4-4021-A591-59716225AAF2}" type="datetimeFigureOut">
              <a:rPr lang="es-PE"/>
              <a:pPr>
                <a:defRPr/>
              </a:pPr>
              <a:t>10/04/2013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B41EAA5C-8DD8-423E-A087-DD2BEB5C79E3}"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a:spLocks noChangeArrowheads="1"/>
          </p:cNvSpPr>
          <p:nvPr/>
        </p:nvSpPr>
        <p:spPr bwMode="auto">
          <a:xfrm>
            <a:off x="228600" y="227013"/>
            <a:ext cx="8697913" cy="6035675"/>
          </a:xfrm>
          <a:prstGeom prst="roundRect">
            <a:avLst>
              <a:gd name="adj" fmla="val 1273"/>
            </a:avLst>
          </a:prstGeom>
          <a:gradFill rotWithShape="0">
            <a:gsLst>
              <a:gs pos="0">
                <a:srgbClr val="0293E0"/>
              </a:gs>
              <a:gs pos="100000">
                <a:srgbClr val="83D3FE"/>
              </a:gs>
            </a:gsLst>
            <a:lin ang="5400000"/>
          </a:gradFill>
          <a:ln w="15875" algn="ctr">
            <a:noFill/>
            <a:round/>
            <a:headEnd/>
            <a:tailEnd/>
          </a:ln>
        </p:spPr>
        <p:txBody>
          <a:bodyPr lIns="91422" tIns="45711" rIns="91422" bIns="45711" anchor="ctr"/>
          <a:lstStyle/>
          <a:p>
            <a:pPr algn="ctr"/>
            <a:endParaRPr lang="en-US">
              <a:solidFill>
                <a:srgbClr val="FFFFFF"/>
              </a:solidFill>
              <a:latin typeface="Candara" pitchFamily="34" charset="0"/>
            </a:endParaRPr>
          </a:p>
        </p:txBody>
      </p:sp>
      <p:grpSp>
        <p:nvGrpSpPr>
          <p:cNvPr id="6" name="Group 8"/>
          <p:cNvGrpSpPr>
            <a:grpSpLocks noChangeAspect="1"/>
          </p:cNvGrpSpPr>
          <p:nvPr/>
        </p:nvGrpSpPr>
        <p:grpSpPr bwMode="auto">
          <a:xfrm>
            <a:off x="211138" y="5357813"/>
            <a:ext cx="8723312" cy="1322387"/>
            <a:chOff x="-3905250" y="4294188"/>
            <a:chExt cx="13011150" cy="1892300"/>
          </a:xfrm>
        </p:grpSpPr>
        <p:sp>
          <p:nvSpPr>
            <p:cNvPr id="7" name="Freeform 14"/>
            <p:cNvSpPr>
              <a:spLocks/>
            </p:cNvSpPr>
            <p:nvPr/>
          </p:nvSpPr>
          <p:spPr bwMode="hidden">
            <a:xfrm>
              <a:off x="4810681" y="4498638"/>
              <a:ext cx="4295219" cy="1017708"/>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8" name="Freeform 18"/>
            <p:cNvSpPr>
              <a:spLocks/>
            </p:cNvSpPr>
            <p:nvPr/>
          </p:nvSpPr>
          <p:spPr bwMode="hidden">
            <a:xfrm>
              <a:off x="-308538" y="4319176"/>
              <a:ext cx="8280254" cy="120852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9" name="Freeform 22"/>
            <p:cNvSpPr>
              <a:spLocks/>
            </p:cNvSpPr>
            <p:nvPr/>
          </p:nvSpPr>
          <p:spPr bwMode="hidden">
            <a:xfrm>
              <a:off x="4014" y="4335078"/>
              <a:ext cx="8164231" cy="1101759"/>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p:nvSpPr>
            <p:cNvPr id="10" name="Freeform 26"/>
            <p:cNvSpPr>
              <a:spLocks/>
            </p:cNvSpPr>
            <p:nvPr/>
          </p:nvSpPr>
          <p:spPr bwMode="hidden">
            <a:xfrm>
              <a:off x="4157164" y="4316905"/>
              <a:ext cx="4939265" cy="92456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sz="1800">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lIns="91440" tIns="45720" rIns="91440" bIns="45720"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95C8BF6E-AF84-4750-AEBE-C79131BF69D6}" type="datetimeFigureOut">
              <a:rPr lang="es-PE"/>
              <a:pPr>
                <a:defRPr/>
              </a:pPr>
              <a:t>10/04/2013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3686E878-D618-482E-9B75-162AD87D8F8D}"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a:spLocks noChangeArrowheads="1"/>
          </p:cNvSpPr>
          <p:nvPr/>
        </p:nvSpPr>
        <p:spPr bwMode="auto">
          <a:xfrm>
            <a:off x="228600" y="227013"/>
            <a:ext cx="8697913" cy="2476500"/>
          </a:xfrm>
          <a:prstGeom prst="roundRect">
            <a:avLst>
              <a:gd name="adj" fmla="val 3361"/>
            </a:avLst>
          </a:prstGeom>
          <a:gradFill rotWithShape="0">
            <a:gsLst>
              <a:gs pos="0">
                <a:srgbClr val="0293E0"/>
              </a:gs>
              <a:gs pos="89999">
                <a:srgbClr val="83D3FE"/>
              </a:gs>
              <a:gs pos="100000">
                <a:srgbClr val="83D3FE"/>
              </a:gs>
            </a:gsLst>
            <a:lin ang="5400000"/>
          </a:gradFill>
          <a:ln w="15875" algn="ctr">
            <a:noFill/>
            <a:round/>
            <a:headEnd/>
            <a:tailEnd/>
          </a:ln>
        </p:spPr>
        <p:txBody>
          <a:bodyPr lIns="91422" tIns="45711" rIns="91422" bIns="45711" anchor="ctr"/>
          <a:lstStyle/>
          <a:p>
            <a:pPr algn="ctr"/>
            <a:endParaRPr lang="en-US">
              <a:solidFill>
                <a:srgbClr val="FFFFFF"/>
              </a:solidFill>
              <a:latin typeface="Candara" pitchFamily="34" charset="0"/>
            </a:endParaRPr>
          </a:p>
        </p:txBody>
      </p:sp>
      <p:grpSp>
        <p:nvGrpSpPr>
          <p:cNvPr id="1027" name="Group 15"/>
          <p:cNvGrpSpPr>
            <a:grpSpLocks noChangeAspect="1"/>
          </p:cNvGrpSpPr>
          <p:nvPr/>
        </p:nvGrpSpPr>
        <p:grpSpPr bwMode="auto">
          <a:xfrm>
            <a:off x="211138" y="1679575"/>
            <a:ext cx="8723312" cy="1333500"/>
            <a:chOff x="-3905251" y="4294188"/>
            <a:chExt cx="13027839" cy="1892300"/>
          </a:xfrm>
        </p:grpSpPr>
        <p:sp>
          <p:nvSpPr>
            <p:cNvPr id="17" name="Freeform 14"/>
            <p:cNvSpPr>
              <a:spLocks/>
            </p:cNvSpPr>
            <p:nvPr/>
          </p:nvSpPr>
          <p:spPr bwMode="hidden">
            <a:xfrm>
              <a:off x="4810006" y="4499188"/>
              <a:ext cx="4295986" cy="1015984"/>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18" name="Freeform 18"/>
            <p:cNvSpPr>
              <a:spLocks/>
            </p:cNvSpPr>
            <p:nvPr/>
          </p:nvSpPr>
          <p:spPr bwMode="hidden">
            <a:xfrm>
              <a:off x="-308667" y="4318969"/>
              <a:ext cx="8279020" cy="120746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19" name="Freeform 22"/>
            <p:cNvSpPr>
              <a:spLocks/>
            </p:cNvSpPr>
            <p:nvPr/>
          </p:nvSpPr>
          <p:spPr bwMode="hidden">
            <a:xfrm>
              <a:off x="4286" y="4334737"/>
              <a:ext cx="8165219" cy="110159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p:nvSpPr>
            <p:cNvPr id="20" name="Freeform 26"/>
            <p:cNvSpPr>
              <a:spLocks/>
            </p:cNvSpPr>
            <p:nvPr/>
          </p:nvSpPr>
          <p:spPr bwMode="hidden">
            <a:xfrm>
              <a:off x="4155651" y="4316715"/>
              <a:ext cx="4940859" cy="925876"/>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sz="1800">
                <a:latin typeface="+mn-lt"/>
              </a:endParaRPr>
            </a:p>
          </p:txBody>
        </p:sp>
      </p:grpSp>
      <p:sp>
        <p:nvSpPr>
          <p:cNvPr id="1028" name="Title Placeholder 1"/>
          <p:cNvSpPr>
            <a:spLocks noGrp="1"/>
          </p:cNvSpPr>
          <p:nvPr>
            <p:ph type="title"/>
          </p:nvPr>
        </p:nvSpPr>
        <p:spPr bwMode="auto">
          <a:xfrm>
            <a:off x="457200" y="333375"/>
            <a:ext cx="8231188" cy="1262063"/>
          </a:xfrm>
          <a:prstGeom prst="rect">
            <a:avLst/>
          </a:prstGeom>
          <a:noFill/>
          <a:ln w="9525">
            <a:noFill/>
            <a:miter lim="800000"/>
            <a:headEnd/>
            <a:tailEnd/>
          </a:ln>
        </p:spPr>
        <p:txBody>
          <a:bodyPr vert="horz" wrap="square" lIns="91422" tIns="45711" rIns="91422" bIns="45711"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bwMode="auto">
          <a:xfrm>
            <a:off x="5164138" y="6251575"/>
            <a:ext cx="3786187" cy="368300"/>
          </a:xfrm>
          <a:prstGeom prst="rect">
            <a:avLst/>
          </a:prstGeom>
          <a:noFill/>
          <a:ln w="9525">
            <a:noFill/>
            <a:miter lim="800000"/>
            <a:headEnd/>
            <a:tailEnd/>
          </a:ln>
        </p:spPr>
        <p:txBody>
          <a:bodyPr vert="horz" wrap="square" lIns="91422" tIns="45711" rIns="91422" bIns="45711" numCol="1" anchor="ctr" anchorCtr="0" compatLnSpc="1">
            <a:prstTxWarp prst="textNoShape">
              <a:avLst/>
            </a:prstTxWarp>
          </a:bodyPr>
          <a:lstStyle>
            <a:lvl1pPr algn="r" fontAlgn="auto">
              <a:spcBef>
                <a:spcPts val="0"/>
              </a:spcBef>
              <a:spcAft>
                <a:spcPts val="0"/>
              </a:spcAft>
              <a:defRPr sz="1000">
                <a:solidFill>
                  <a:schemeClr val="tx2"/>
                </a:solidFill>
                <a:latin typeface="+mn-lt"/>
              </a:defRPr>
            </a:lvl1pPr>
          </a:lstStyle>
          <a:p>
            <a:pPr>
              <a:defRPr/>
            </a:pPr>
            <a:fld id="{F36CC0D3-D413-45CD-B98E-1059F6139F0A}" type="datetimeFigureOut">
              <a:rPr lang="es-PE"/>
              <a:pPr>
                <a:defRPr/>
              </a:pPr>
              <a:t>10/04/2013</a:t>
            </a:fld>
            <a:endParaRPr lang="es-PE"/>
          </a:p>
        </p:txBody>
      </p:sp>
      <p:sp>
        <p:nvSpPr>
          <p:cNvPr id="5" name="Footer Placeholder 4"/>
          <p:cNvSpPr>
            <a:spLocks noGrp="1"/>
          </p:cNvSpPr>
          <p:nvPr>
            <p:ph type="ftr" sz="quarter" idx="3"/>
          </p:nvPr>
        </p:nvSpPr>
        <p:spPr bwMode="auto">
          <a:xfrm>
            <a:off x="195263" y="6251575"/>
            <a:ext cx="3786187" cy="368300"/>
          </a:xfrm>
          <a:prstGeom prst="rect">
            <a:avLst/>
          </a:prstGeom>
          <a:noFill/>
          <a:ln w="9525">
            <a:noFill/>
            <a:miter lim="800000"/>
            <a:headEnd/>
            <a:tailEnd/>
          </a:ln>
        </p:spPr>
        <p:txBody>
          <a:bodyPr vert="horz" wrap="square" lIns="91422" tIns="45711" rIns="91422" bIns="45711" numCol="1" anchor="ctr" anchorCtr="0" compatLnSpc="1">
            <a:prstTxWarp prst="textNoShape">
              <a:avLst/>
            </a:prstTxWarp>
          </a:bodyP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bwMode="auto">
          <a:xfrm>
            <a:off x="3990975" y="6251575"/>
            <a:ext cx="1162050" cy="368300"/>
          </a:xfrm>
          <a:prstGeom prst="rect">
            <a:avLst/>
          </a:prstGeom>
          <a:noFill/>
          <a:ln w="9525">
            <a:noFill/>
            <a:miter lim="800000"/>
            <a:headEnd/>
            <a:tailEnd/>
          </a:ln>
        </p:spPr>
        <p:txBody>
          <a:bodyPr vert="horz" wrap="square" lIns="91422" tIns="45711" rIns="91422" bIns="45711" numCol="1" anchor="ctr" anchorCtr="0" compatLnSpc="1">
            <a:prstTxWarp prst="textNoShape">
              <a:avLst/>
            </a:prstTxWarp>
          </a:bodyPr>
          <a:lstStyle>
            <a:lvl1pPr algn="ctr" fontAlgn="auto">
              <a:spcBef>
                <a:spcPts val="0"/>
              </a:spcBef>
              <a:spcAft>
                <a:spcPts val="0"/>
              </a:spcAft>
              <a:defRPr sz="1000">
                <a:solidFill>
                  <a:schemeClr val="tx2"/>
                </a:solidFill>
                <a:latin typeface="+mn-lt"/>
              </a:defRPr>
            </a:lvl1pPr>
          </a:lstStyle>
          <a:p>
            <a:pPr>
              <a:defRPr/>
            </a:pPr>
            <a:fld id="{4A75B22B-BAD0-4192-8F0A-1E4904735657}" type="slidenum">
              <a:rPr lang="es-PE"/>
              <a:pPr>
                <a:defRPr/>
              </a:pPr>
              <a:t>‹Nº›</a:t>
            </a:fld>
            <a:endParaRPr lang="es-PE"/>
          </a:p>
        </p:txBody>
      </p:sp>
      <p:sp>
        <p:nvSpPr>
          <p:cNvPr id="1032" name="Text Placeholder 2"/>
          <p:cNvSpPr>
            <a:spLocks noGrp="1"/>
          </p:cNvSpPr>
          <p:nvPr>
            <p:ph type="body" idx="1"/>
          </p:nvPr>
        </p:nvSpPr>
        <p:spPr bwMode="auto">
          <a:xfrm>
            <a:off x="871538" y="2679700"/>
            <a:ext cx="7408862" cy="3452813"/>
          </a:xfrm>
          <a:prstGeom prst="rect">
            <a:avLst/>
          </a:prstGeom>
          <a:noFill/>
          <a:ln w="9525">
            <a:noFill/>
            <a:miter lim="800000"/>
            <a:headEnd/>
            <a:tailEnd/>
          </a:ln>
        </p:spPr>
        <p:txBody>
          <a:bodyPr vert="horz" wrap="square" lIns="91422" tIns="45711" rIns="91422" bIns="45711"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500" kern="1200">
          <a:solidFill>
            <a:srgbClr val="FFFFFF"/>
          </a:solidFill>
          <a:latin typeface="+mj-lt"/>
          <a:ea typeface="+mj-ea"/>
          <a:cs typeface="+mj-cs"/>
        </a:defRPr>
      </a:lvl1pPr>
      <a:lvl2pPr algn="ctr" rtl="0" eaLnBrk="0" fontAlgn="base" hangingPunct="0">
        <a:spcBef>
          <a:spcPct val="0"/>
        </a:spcBef>
        <a:spcAft>
          <a:spcPct val="0"/>
        </a:spcAft>
        <a:defRPr sz="4500">
          <a:solidFill>
            <a:srgbClr val="FFFFFF"/>
          </a:solidFill>
          <a:latin typeface="Candara" pitchFamily="34" charset="0"/>
        </a:defRPr>
      </a:lvl2pPr>
      <a:lvl3pPr algn="ctr" rtl="0" eaLnBrk="0" fontAlgn="base" hangingPunct="0">
        <a:spcBef>
          <a:spcPct val="0"/>
        </a:spcBef>
        <a:spcAft>
          <a:spcPct val="0"/>
        </a:spcAft>
        <a:defRPr sz="4500">
          <a:solidFill>
            <a:srgbClr val="FFFFFF"/>
          </a:solidFill>
          <a:latin typeface="Candara" pitchFamily="34" charset="0"/>
        </a:defRPr>
      </a:lvl3pPr>
      <a:lvl4pPr algn="ctr" rtl="0" eaLnBrk="0" fontAlgn="base" hangingPunct="0">
        <a:spcBef>
          <a:spcPct val="0"/>
        </a:spcBef>
        <a:spcAft>
          <a:spcPct val="0"/>
        </a:spcAft>
        <a:defRPr sz="4500">
          <a:solidFill>
            <a:srgbClr val="FFFFFF"/>
          </a:solidFill>
          <a:latin typeface="Candara" pitchFamily="34" charset="0"/>
        </a:defRPr>
      </a:lvl4pPr>
      <a:lvl5pPr algn="ctr" rtl="0" eaLnBrk="0" fontAlgn="base" hangingPunct="0">
        <a:spcBef>
          <a:spcPct val="0"/>
        </a:spcBef>
        <a:spcAft>
          <a:spcPct val="0"/>
        </a:spcAft>
        <a:defRPr sz="45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1463" indent="-271463" algn="l" rtl="0" eaLnBrk="0" fontAlgn="base" hangingPunct="0">
        <a:spcBef>
          <a:spcPct val="20000"/>
        </a:spcBef>
        <a:spcAft>
          <a:spcPct val="0"/>
        </a:spcAft>
        <a:buClr>
          <a:schemeClr val="accent1"/>
        </a:buClr>
        <a:buSzPct val="100000"/>
        <a:buFont typeface="Symbol" pitchFamily="18" charset="2"/>
        <a:buChar char=""/>
        <a:defRPr sz="2300" kern="1200">
          <a:solidFill>
            <a:schemeClr val="tx2"/>
          </a:solidFill>
          <a:latin typeface="+mn-lt"/>
          <a:ea typeface="+mn-ea"/>
          <a:cs typeface="+mn-cs"/>
        </a:defRPr>
      </a:lvl1pPr>
      <a:lvl2pPr marL="577850" indent="-274638" algn="l" rtl="0" eaLnBrk="0" fontAlgn="base" hangingPunct="0">
        <a:spcBef>
          <a:spcPct val="20000"/>
        </a:spcBef>
        <a:spcAft>
          <a:spcPct val="0"/>
        </a:spcAft>
        <a:buClr>
          <a:schemeClr val="accent1"/>
        </a:buClr>
        <a:buSzPct val="100000"/>
        <a:buFont typeface="Symbol" pitchFamily="18" charset="2"/>
        <a:buChar char=""/>
        <a:defRPr sz="21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1900" kern="1200">
          <a:solidFill>
            <a:schemeClr val="tx2"/>
          </a:solidFill>
          <a:latin typeface="+mn-lt"/>
          <a:ea typeface="+mn-ea"/>
          <a:cs typeface="+mn-cs"/>
        </a:defRPr>
      </a:lvl3pPr>
      <a:lvl4pPr marL="1141413" indent="-227013" algn="l" rtl="0" eaLnBrk="0" fontAlgn="base" hangingPunct="0">
        <a:spcBef>
          <a:spcPct val="20000"/>
        </a:spcBef>
        <a:spcAft>
          <a:spcPct val="0"/>
        </a:spcAft>
        <a:buClr>
          <a:schemeClr val="accent1"/>
        </a:buClr>
        <a:buSzPct val="100000"/>
        <a:buFont typeface="Symbol" pitchFamily="18" charset="2"/>
        <a:buChar char=""/>
        <a:defRPr sz="1700" kern="1200">
          <a:solidFill>
            <a:schemeClr val="tx2"/>
          </a:solidFill>
          <a:latin typeface="+mn-lt"/>
          <a:ea typeface="+mn-ea"/>
          <a:cs typeface="+mn-cs"/>
        </a:defRPr>
      </a:lvl4pPr>
      <a:lvl5pPr marL="1463675"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23.jpe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1417638"/>
            <a:ext cx="7773987" cy="1582737"/>
          </a:xfrm>
        </p:spPr>
        <p:txBody>
          <a:bodyPr/>
          <a:lstStyle/>
          <a:p>
            <a:pPr eaLnBrk="1" hangingPunct="1"/>
            <a:r>
              <a:rPr lang="es-PE" sz="4100" smtClean="0"/>
              <a:t>Sistema de Captura móvil y monitoreo de procesos de campo para una Entidad encuestadora</a:t>
            </a:r>
            <a:endParaRPr lang="es-PE" sz="3100" smtClean="0"/>
          </a:p>
        </p:txBody>
      </p:sp>
      <p:sp>
        <p:nvSpPr>
          <p:cNvPr id="15362" name="3 CuadroTexto"/>
          <p:cNvSpPr txBox="1">
            <a:spLocks noChangeArrowheads="1"/>
          </p:cNvSpPr>
          <p:nvPr/>
        </p:nvSpPr>
        <p:spPr bwMode="auto">
          <a:xfrm>
            <a:off x="4787900" y="4227513"/>
            <a:ext cx="4043363" cy="1547812"/>
          </a:xfrm>
          <a:prstGeom prst="rect">
            <a:avLst/>
          </a:prstGeom>
          <a:noFill/>
          <a:ln w="9525">
            <a:noFill/>
            <a:miter lim="800000"/>
            <a:headEnd/>
            <a:tailEnd/>
          </a:ln>
        </p:spPr>
        <p:txBody>
          <a:bodyPr lIns="91422" tIns="45711" rIns="91422" bIns="45711">
            <a:spAutoFit/>
          </a:bodyPr>
          <a:lstStyle/>
          <a:p>
            <a:pPr algn="r"/>
            <a:endParaRPr lang="es-PE" sz="2300">
              <a:latin typeface="Candara" pitchFamily="34" charset="0"/>
            </a:endParaRPr>
          </a:p>
          <a:p>
            <a:pPr algn="r"/>
            <a:r>
              <a:rPr lang="es-PE" sz="2300">
                <a:latin typeface="Candara" pitchFamily="34" charset="0"/>
              </a:rPr>
              <a:t>Gabriela Rojas Munive </a:t>
            </a:r>
          </a:p>
          <a:p>
            <a:pPr algn="r"/>
            <a:r>
              <a:rPr lang="es-PE" sz="2300">
                <a:latin typeface="Candara" pitchFamily="34" charset="0"/>
              </a:rPr>
              <a:t>Augusto Suárez Gutiérrez</a:t>
            </a:r>
          </a:p>
          <a:p>
            <a:pPr algn="r"/>
            <a:endParaRPr lang="es-PE" sz="2300">
              <a:solidFill>
                <a:schemeClr val="bg1"/>
              </a:solidFill>
              <a:latin typeface="Candara" pitchFamily="34" charset="0"/>
            </a:endParaRPr>
          </a:p>
        </p:txBody>
      </p:sp>
      <p:pic>
        <p:nvPicPr>
          <p:cNvPr id="15363" name="Picture 2"/>
          <p:cNvPicPr>
            <a:picLocks noChangeAspect="1" noChangeArrowheads="1"/>
          </p:cNvPicPr>
          <p:nvPr/>
        </p:nvPicPr>
        <p:blipFill>
          <a:blip r:embed="rId2"/>
          <a:srcRect/>
          <a:stretch>
            <a:fillRect/>
          </a:stretch>
        </p:blipFill>
        <p:spPr bwMode="auto">
          <a:xfrm>
            <a:off x="107950" y="6096000"/>
            <a:ext cx="1223963" cy="666750"/>
          </a:xfrm>
          <a:prstGeom prst="rect">
            <a:avLst/>
          </a:prstGeom>
          <a:noFill/>
          <a:ln w="9525">
            <a:noFill/>
            <a:miter lim="800000"/>
            <a:headEnd/>
            <a:tailEnd/>
          </a:ln>
        </p:spPr>
      </p:pic>
      <p:pic>
        <p:nvPicPr>
          <p:cNvPr id="15364" name="Picture 6"/>
          <p:cNvPicPr>
            <a:picLocks noChangeAspect="1" noChangeArrowheads="1"/>
          </p:cNvPicPr>
          <p:nvPr/>
        </p:nvPicPr>
        <p:blipFill>
          <a:blip r:embed="rId3"/>
          <a:srcRect/>
          <a:stretch>
            <a:fillRect/>
          </a:stretch>
        </p:blipFill>
        <p:spPr bwMode="auto">
          <a:xfrm>
            <a:off x="4643438" y="3500438"/>
            <a:ext cx="1179512" cy="1012825"/>
          </a:xfrm>
          <a:prstGeom prst="rect">
            <a:avLst/>
          </a:prstGeom>
          <a:noFill/>
          <a:ln w="9525">
            <a:noFill/>
            <a:miter lim="800000"/>
            <a:headEnd/>
            <a:tailEnd/>
          </a:ln>
        </p:spPr>
      </p:pic>
      <p:pic>
        <p:nvPicPr>
          <p:cNvPr id="15365" name="Picture 7"/>
          <p:cNvPicPr>
            <a:picLocks noChangeAspect="1" noChangeArrowheads="1"/>
          </p:cNvPicPr>
          <p:nvPr/>
        </p:nvPicPr>
        <p:blipFill>
          <a:blip r:embed="rId4"/>
          <a:srcRect/>
          <a:stretch>
            <a:fillRect/>
          </a:stretch>
        </p:blipFill>
        <p:spPr bwMode="auto">
          <a:xfrm>
            <a:off x="4140200" y="4298950"/>
            <a:ext cx="1255713" cy="1035050"/>
          </a:xfrm>
          <a:prstGeom prst="rect">
            <a:avLst/>
          </a:prstGeom>
          <a:noFill/>
          <a:ln w="9525">
            <a:noFill/>
            <a:miter lim="800000"/>
            <a:headEnd/>
            <a:tailEnd/>
          </a:ln>
        </p:spPr>
      </p:pic>
      <p:pic>
        <p:nvPicPr>
          <p:cNvPr id="15366" name="Picture 5"/>
          <p:cNvPicPr>
            <a:picLocks noChangeAspect="1" noChangeArrowheads="1"/>
          </p:cNvPicPr>
          <p:nvPr/>
        </p:nvPicPr>
        <p:blipFill>
          <a:blip r:embed="rId5"/>
          <a:srcRect/>
          <a:stretch>
            <a:fillRect/>
          </a:stretch>
        </p:blipFill>
        <p:spPr bwMode="auto">
          <a:xfrm>
            <a:off x="3492500" y="3214688"/>
            <a:ext cx="1323975" cy="1108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2 Título"/>
          <p:cNvSpPr>
            <a:spLocks noGrp="1"/>
          </p:cNvSpPr>
          <p:nvPr>
            <p:ph type="title" idx="4294967295"/>
          </p:nvPr>
        </p:nvSpPr>
        <p:spPr>
          <a:xfrm>
            <a:off x="611188" y="2857500"/>
            <a:ext cx="8229600" cy="1250950"/>
          </a:xfrm>
        </p:spPr>
        <p:txBody>
          <a:bodyPr/>
          <a:lstStyle/>
          <a:p>
            <a:pPr eaLnBrk="1" hangingPunct="1"/>
            <a:r>
              <a:rPr lang="es-PE" b="1" smtClean="0">
                <a:solidFill>
                  <a:schemeClr val="tx2"/>
                </a:solidFill>
              </a:rPr>
              <a:t>MODELADO DEL NEGOCIO</a:t>
            </a:r>
          </a:p>
        </p:txBody>
      </p:sp>
      <p:pic>
        <p:nvPicPr>
          <p:cNvPr id="25602" name="Picture 2"/>
          <p:cNvPicPr>
            <a:picLocks noChangeAspect="1" noChangeArrowheads="1"/>
          </p:cNvPicPr>
          <p:nvPr/>
        </p:nvPicPr>
        <p:blipFill>
          <a:blip r:embed="rId2"/>
          <a:srcRect/>
          <a:stretch>
            <a:fillRect/>
          </a:stretch>
        </p:blipFill>
        <p:spPr bwMode="auto">
          <a:xfrm>
            <a:off x="107950" y="6096000"/>
            <a:ext cx="1223963" cy="666750"/>
          </a:xfrm>
          <a:prstGeom prst="rect">
            <a:avLst/>
          </a:prstGeom>
          <a:noFill/>
          <a:ln w="9525">
            <a:noFill/>
            <a:miter lim="800000"/>
            <a:headEnd/>
            <a:tailEnd/>
          </a:ln>
        </p:spPr>
      </p:pic>
      <p:pic>
        <p:nvPicPr>
          <p:cNvPr id="25603" name="Picture 5" descr="modelos-de-negocio-online"/>
          <p:cNvPicPr>
            <a:picLocks noChangeAspect="1" noChangeArrowheads="1"/>
          </p:cNvPicPr>
          <p:nvPr/>
        </p:nvPicPr>
        <p:blipFill>
          <a:blip r:embed="rId3"/>
          <a:srcRect/>
          <a:stretch>
            <a:fillRect/>
          </a:stretch>
        </p:blipFill>
        <p:spPr bwMode="auto">
          <a:xfrm>
            <a:off x="3276600" y="3857625"/>
            <a:ext cx="2428875" cy="2381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2 Título"/>
          <p:cNvSpPr>
            <a:spLocks noGrp="1"/>
          </p:cNvSpPr>
          <p:nvPr>
            <p:ph type="title" idx="4294967295"/>
          </p:nvPr>
        </p:nvSpPr>
        <p:spPr>
          <a:xfrm>
            <a:off x="468313" y="476250"/>
            <a:ext cx="8229600" cy="1250950"/>
          </a:xfrm>
        </p:spPr>
        <p:txBody>
          <a:bodyPr/>
          <a:lstStyle/>
          <a:p>
            <a:pPr eaLnBrk="1" hangingPunct="1"/>
            <a:r>
              <a:rPr lang="en-US" sz="4100" b="1" smtClean="0">
                <a:solidFill>
                  <a:schemeClr val="tx2"/>
                </a:solidFill>
              </a:rPr>
              <a:t>Diagrama de Casos de uso del negocio</a:t>
            </a:r>
            <a:endParaRPr lang="es-PE" sz="4100" b="1" smtClean="0">
              <a:solidFill>
                <a:schemeClr val="tx2"/>
              </a:solidFill>
            </a:endParaRPr>
          </a:p>
        </p:txBody>
      </p:sp>
      <p:pic>
        <p:nvPicPr>
          <p:cNvPr id="26626" name="Picture 2"/>
          <p:cNvPicPr>
            <a:picLocks noChangeAspect="1" noChangeArrowheads="1"/>
          </p:cNvPicPr>
          <p:nvPr/>
        </p:nvPicPr>
        <p:blipFill>
          <a:blip r:embed="rId2"/>
          <a:srcRect/>
          <a:stretch>
            <a:fillRect/>
          </a:stretch>
        </p:blipFill>
        <p:spPr bwMode="auto">
          <a:xfrm>
            <a:off x="107950" y="6096000"/>
            <a:ext cx="1223963" cy="666750"/>
          </a:xfrm>
          <a:prstGeom prst="rect">
            <a:avLst/>
          </a:prstGeom>
          <a:noFill/>
          <a:ln w="9525">
            <a:noFill/>
            <a:miter lim="800000"/>
            <a:headEnd/>
            <a:tailEnd/>
          </a:ln>
        </p:spPr>
      </p:pic>
      <p:pic>
        <p:nvPicPr>
          <p:cNvPr id="26627" name="Picture 4"/>
          <p:cNvPicPr>
            <a:picLocks noChangeAspect="1" noChangeArrowheads="1"/>
          </p:cNvPicPr>
          <p:nvPr/>
        </p:nvPicPr>
        <p:blipFill>
          <a:blip r:embed="rId3"/>
          <a:srcRect/>
          <a:stretch>
            <a:fillRect/>
          </a:stretch>
        </p:blipFill>
        <p:spPr bwMode="auto">
          <a:xfrm>
            <a:off x="1547813" y="2346325"/>
            <a:ext cx="5926137" cy="4106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Trabajadores del negocio</a:t>
            </a:r>
            <a:endParaRPr lang="es-PE" b="1" smtClean="0">
              <a:solidFill>
                <a:schemeClr val="tx2"/>
              </a:solidFill>
            </a:endParaRPr>
          </a:p>
        </p:txBody>
      </p:sp>
      <p:pic>
        <p:nvPicPr>
          <p:cNvPr id="27650" name="Picture 2"/>
          <p:cNvPicPr>
            <a:picLocks noChangeAspect="1" noChangeArrowheads="1"/>
          </p:cNvPicPr>
          <p:nvPr/>
        </p:nvPicPr>
        <p:blipFill>
          <a:blip r:embed="rId2"/>
          <a:srcRect/>
          <a:stretch>
            <a:fillRect/>
          </a:stretch>
        </p:blipFill>
        <p:spPr bwMode="auto">
          <a:xfrm>
            <a:off x="107950" y="6096000"/>
            <a:ext cx="1223963" cy="666750"/>
          </a:xfrm>
          <a:prstGeom prst="rect">
            <a:avLst/>
          </a:prstGeom>
          <a:noFill/>
          <a:ln w="9525">
            <a:noFill/>
            <a:miter lim="800000"/>
            <a:headEnd/>
            <a:tailEnd/>
          </a:ln>
        </p:spPr>
      </p:pic>
      <p:pic>
        <p:nvPicPr>
          <p:cNvPr id="27651" name="Picture 4"/>
          <p:cNvPicPr>
            <a:picLocks noChangeAspect="1" noChangeArrowheads="1"/>
          </p:cNvPicPr>
          <p:nvPr/>
        </p:nvPicPr>
        <p:blipFill>
          <a:blip r:embed="rId3"/>
          <a:srcRect t="3569" b="4778"/>
          <a:stretch>
            <a:fillRect/>
          </a:stretch>
        </p:blipFill>
        <p:spPr bwMode="auto">
          <a:xfrm>
            <a:off x="1619250" y="1489075"/>
            <a:ext cx="5889625" cy="5535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2 Título"/>
          <p:cNvSpPr>
            <a:spLocks noGrp="1"/>
          </p:cNvSpPr>
          <p:nvPr>
            <p:ph type="title" idx="4294967295"/>
          </p:nvPr>
        </p:nvSpPr>
        <p:spPr>
          <a:xfrm>
            <a:off x="611188" y="2857500"/>
            <a:ext cx="8229600" cy="1250950"/>
          </a:xfrm>
        </p:spPr>
        <p:txBody>
          <a:bodyPr/>
          <a:lstStyle/>
          <a:p>
            <a:pPr eaLnBrk="1" hangingPunct="1"/>
            <a:r>
              <a:rPr lang="es-PE" sz="4100" b="1" smtClean="0">
                <a:solidFill>
                  <a:schemeClr val="tx2"/>
                </a:solidFill>
              </a:rPr>
              <a:t>CASO DE USO DE NEGOCIO MAS IMPORTANTE</a:t>
            </a:r>
            <a:br>
              <a:rPr lang="es-PE" sz="4100" b="1" smtClean="0">
                <a:solidFill>
                  <a:schemeClr val="tx2"/>
                </a:solidFill>
              </a:rPr>
            </a:br>
            <a:r>
              <a:rPr lang="es-PE" sz="4000" b="1" smtClean="0">
                <a:solidFill>
                  <a:srgbClr val="8C2902"/>
                </a:solidFill>
              </a:rPr>
              <a:t>CUN_Realizar_procesamiento_datos</a:t>
            </a:r>
          </a:p>
        </p:txBody>
      </p:sp>
      <p:pic>
        <p:nvPicPr>
          <p:cNvPr id="28674" name="Picture 2"/>
          <p:cNvPicPr>
            <a:picLocks noChangeAspect="1" noChangeArrowheads="1"/>
          </p:cNvPicPr>
          <p:nvPr/>
        </p:nvPicPr>
        <p:blipFill>
          <a:blip r:embed="rId2"/>
          <a:srcRect/>
          <a:stretch>
            <a:fillRect/>
          </a:stretch>
        </p:blipFill>
        <p:spPr bwMode="auto">
          <a:xfrm>
            <a:off x="107950" y="6096000"/>
            <a:ext cx="1223963" cy="66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Diagrama de actividades</a:t>
            </a:r>
            <a:endParaRPr lang="es-PE" b="1" smtClean="0">
              <a:solidFill>
                <a:schemeClr val="tx2"/>
              </a:solidFill>
            </a:endParaRPr>
          </a:p>
        </p:txBody>
      </p:sp>
      <p:pic>
        <p:nvPicPr>
          <p:cNvPr id="29698" name="Picture 2"/>
          <p:cNvPicPr>
            <a:picLocks noChangeAspect="1" noChangeArrowheads="1"/>
          </p:cNvPicPr>
          <p:nvPr/>
        </p:nvPicPr>
        <p:blipFill>
          <a:blip r:embed="rId2"/>
          <a:srcRect/>
          <a:stretch>
            <a:fillRect/>
          </a:stretch>
        </p:blipFill>
        <p:spPr bwMode="auto">
          <a:xfrm>
            <a:off x="107950" y="6096000"/>
            <a:ext cx="1223963" cy="666750"/>
          </a:xfrm>
          <a:prstGeom prst="rect">
            <a:avLst/>
          </a:prstGeom>
          <a:noFill/>
          <a:ln w="9525">
            <a:noFill/>
            <a:miter lim="800000"/>
            <a:headEnd/>
            <a:tailEnd/>
          </a:ln>
        </p:spPr>
      </p:pic>
      <p:pic>
        <p:nvPicPr>
          <p:cNvPr id="29701" name="Picture 5"/>
          <p:cNvPicPr>
            <a:picLocks noChangeAspect="1" noChangeArrowheads="1"/>
          </p:cNvPicPr>
          <p:nvPr/>
        </p:nvPicPr>
        <p:blipFill>
          <a:blip r:embed="rId3"/>
          <a:srcRect l="8398" r="9779" b="1852"/>
          <a:stretch>
            <a:fillRect/>
          </a:stretch>
        </p:blipFill>
        <p:spPr bwMode="auto">
          <a:xfrm>
            <a:off x="0" y="1700213"/>
            <a:ext cx="8964613" cy="4111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Diagrama de Clases</a:t>
            </a:r>
            <a:endParaRPr lang="es-PE" b="1" smtClean="0">
              <a:solidFill>
                <a:schemeClr val="tx2"/>
              </a:solidFill>
            </a:endParaRPr>
          </a:p>
        </p:txBody>
      </p:sp>
      <p:pic>
        <p:nvPicPr>
          <p:cNvPr id="30722" name="Picture 2"/>
          <p:cNvPicPr>
            <a:picLocks noChangeAspect="1" noChangeArrowheads="1"/>
          </p:cNvPicPr>
          <p:nvPr/>
        </p:nvPicPr>
        <p:blipFill>
          <a:blip r:embed="rId2"/>
          <a:srcRect/>
          <a:stretch>
            <a:fillRect/>
          </a:stretch>
        </p:blipFill>
        <p:spPr bwMode="auto">
          <a:xfrm>
            <a:off x="107950" y="6096000"/>
            <a:ext cx="1223963" cy="666750"/>
          </a:xfrm>
          <a:prstGeom prst="rect">
            <a:avLst/>
          </a:prstGeom>
          <a:noFill/>
          <a:ln w="9525">
            <a:noFill/>
            <a:miter lim="800000"/>
            <a:headEnd/>
            <a:tailEnd/>
          </a:ln>
        </p:spPr>
      </p:pic>
      <p:pic>
        <p:nvPicPr>
          <p:cNvPr id="30724" name="Picture 4"/>
          <p:cNvPicPr>
            <a:picLocks noChangeAspect="1" noChangeArrowheads="1"/>
          </p:cNvPicPr>
          <p:nvPr/>
        </p:nvPicPr>
        <p:blipFill>
          <a:blip r:embed="rId3"/>
          <a:srcRect l="12485" r="8926"/>
          <a:stretch>
            <a:fillRect/>
          </a:stretch>
        </p:blipFill>
        <p:spPr bwMode="auto">
          <a:xfrm>
            <a:off x="1044575" y="1492250"/>
            <a:ext cx="7848600" cy="5146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Conclusiones</a:t>
            </a:r>
            <a:endParaRPr lang="es-PE" b="1" smtClean="0">
              <a:solidFill>
                <a:schemeClr val="tx2"/>
              </a:solidFill>
            </a:endParaRPr>
          </a:p>
        </p:txBody>
      </p:sp>
      <p:pic>
        <p:nvPicPr>
          <p:cNvPr id="31746" name="Picture 2"/>
          <p:cNvPicPr>
            <a:picLocks noChangeAspect="1" noChangeArrowheads="1"/>
          </p:cNvPicPr>
          <p:nvPr/>
        </p:nvPicPr>
        <p:blipFill>
          <a:blip r:embed="rId2"/>
          <a:srcRect/>
          <a:stretch>
            <a:fillRect/>
          </a:stretch>
        </p:blipFill>
        <p:spPr bwMode="auto">
          <a:xfrm>
            <a:off x="107950" y="6096000"/>
            <a:ext cx="1223963" cy="666750"/>
          </a:xfrm>
          <a:prstGeom prst="rect">
            <a:avLst/>
          </a:prstGeom>
          <a:noFill/>
          <a:ln w="9525">
            <a:noFill/>
            <a:miter lim="800000"/>
            <a:headEnd/>
            <a:tailEnd/>
          </a:ln>
        </p:spPr>
      </p:pic>
      <p:pic>
        <p:nvPicPr>
          <p:cNvPr id="31747" name="Picture 5" descr="gde_noti_app"/>
          <p:cNvPicPr>
            <a:picLocks noChangeAspect="1" noChangeArrowheads="1"/>
          </p:cNvPicPr>
          <p:nvPr/>
        </p:nvPicPr>
        <p:blipFill>
          <a:blip r:embed="rId3"/>
          <a:srcRect l="23572" r="28847" b="13516"/>
          <a:stretch>
            <a:fillRect/>
          </a:stretch>
        </p:blipFill>
        <p:spPr bwMode="auto">
          <a:xfrm>
            <a:off x="6877050" y="5445125"/>
            <a:ext cx="1944688" cy="1238250"/>
          </a:xfrm>
          <a:prstGeom prst="rect">
            <a:avLst/>
          </a:prstGeom>
          <a:noFill/>
          <a:ln w="9525">
            <a:noFill/>
            <a:miter lim="800000"/>
            <a:headEnd/>
            <a:tailEnd/>
          </a:ln>
        </p:spPr>
      </p:pic>
      <p:pic>
        <p:nvPicPr>
          <p:cNvPr id="31748" name="Picture 7" descr="Las-8-diferencias-entre-las-organizaciones-est%25C3%25A1ticas-e-innovadoras"/>
          <p:cNvPicPr>
            <a:picLocks noChangeAspect="1" noChangeArrowheads="1"/>
          </p:cNvPicPr>
          <p:nvPr/>
        </p:nvPicPr>
        <p:blipFill>
          <a:blip r:embed="rId4"/>
          <a:srcRect/>
          <a:stretch>
            <a:fillRect/>
          </a:stretch>
        </p:blipFill>
        <p:spPr bwMode="auto">
          <a:xfrm>
            <a:off x="468313" y="2060575"/>
            <a:ext cx="2016125" cy="2011363"/>
          </a:xfrm>
          <a:prstGeom prst="rect">
            <a:avLst/>
          </a:prstGeom>
          <a:noFill/>
          <a:ln w="9525">
            <a:noFill/>
            <a:miter lim="800000"/>
            <a:headEnd/>
            <a:tailEnd/>
          </a:ln>
        </p:spPr>
      </p:pic>
      <p:pic>
        <p:nvPicPr>
          <p:cNvPr id="31751" name="Picture 7" descr="20071108-literature2"/>
          <p:cNvPicPr>
            <a:picLocks noChangeAspect="1" noChangeArrowheads="1"/>
          </p:cNvPicPr>
          <p:nvPr/>
        </p:nvPicPr>
        <p:blipFill>
          <a:blip r:embed="rId5"/>
          <a:srcRect/>
          <a:stretch>
            <a:fillRect/>
          </a:stretch>
        </p:blipFill>
        <p:spPr bwMode="auto">
          <a:xfrm>
            <a:off x="3276600" y="2276475"/>
            <a:ext cx="2835275" cy="4103688"/>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1 Título"/>
          <p:cNvSpPr>
            <a:spLocks noGrp="1"/>
          </p:cNvSpPr>
          <p:nvPr>
            <p:ph type="ctrTitle"/>
          </p:nvPr>
        </p:nvSpPr>
        <p:spPr>
          <a:xfrm>
            <a:off x="468313" y="1346200"/>
            <a:ext cx="8280400" cy="1582738"/>
          </a:xfrm>
        </p:spPr>
        <p:txBody>
          <a:bodyPr/>
          <a:lstStyle/>
          <a:p>
            <a:pPr eaLnBrk="1" hangingPunct="1"/>
            <a:r>
              <a:rPr lang="es-PE" sz="4100" smtClean="0"/>
              <a:t>Sistema de Captura móvil y monitoreo de procesos de campo para una Entidad encuestadora</a:t>
            </a:r>
          </a:p>
        </p:txBody>
      </p:sp>
      <p:sp>
        <p:nvSpPr>
          <p:cNvPr id="32770" name="3 CuadroTexto"/>
          <p:cNvSpPr txBox="1">
            <a:spLocks noChangeArrowheads="1"/>
          </p:cNvSpPr>
          <p:nvPr/>
        </p:nvSpPr>
        <p:spPr bwMode="auto">
          <a:xfrm>
            <a:off x="4459288" y="3571875"/>
            <a:ext cx="4186237" cy="1560513"/>
          </a:xfrm>
          <a:prstGeom prst="rect">
            <a:avLst/>
          </a:prstGeom>
          <a:noFill/>
          <a:ln w="9525">
            <a:noFill/>
            <a:miter lim="800000"/>
            <a:headEnd/>
            <a:tailEnd/>
          </a:ln>
        </p:spPr>
        <p:txBody>
          <a:bodyPr lIns="91422" tIns="45711" rIns="91422" bIns="45711">
            <a:spAutoFit/>
          </a:bodyPr>
          <a:lstStyle/>
          <a:p>
            <a:pPr algn="r"/>
            <a:endParaRPr lang="es-PE" sz="2300">
              <a:latin typeface="Candara" pitchFamily="34" charset="0"/>
            </a:endParaRPr>
          </a:p>
          <a:p>
            <a:pPr algn="r"/>
            <a:r>
              <a:rPr lang="es-PE" sz="2300">
                <a:latin typeface="Candara" pitchFamily="34" charset="0"/>
              </a:rPr>
              <a:t>Gabriela Rojas Munive </a:t>
            </a:r>
          </a:p>
          <a:p>
            <a:pPr algn="r"/>
            <a:r>
              <a:rPr lang="es-PE" sz="2300">
                <a:latin typeface="Candara" pitchFamily="34" charset="0"/>
              </a:rPr>
              <a:t>Augusto Suárez Gutiérrez</a:t>
            </a:r>
          </a:p>
          <a:p>
            <a:pPr algn="r"/>
            <a:endParaRPr lang="es-PE" sz="2300">
              <a:solidFill>
                <a:schemeClr val="bg1"/>
              </a:solidFill>
              <a:latin typeface="Candara" pitchFamily="34" charset="0"/>
            </a:endParaRPr>
          </a:p>
        </p:txBody>
      </p:sp>
      <p:sp>
        <p:nvSpPr>
          <p:cNvPr id="32771" name="4 CuadroTexto"/>
          <p:cNvSpPr txBox="1">
            <a:spLocks noChangeArrowheads="1"/>
          </p:cNvSpPr>
          <p:nvPr/>
        </p:nvSpPr>
        <p:spPr bwMode="auto">
          <a:xfrm>
            <a:off x="468313" y="4298950"/>
            <a:ext cx="3457575" cy="915988"/>
          </a:xfrm>
          <a:prstGeom prst="rect">
            <a:avLst/>
          </a:prstGeom>
          <a:noFill/>
          <a:ln w="9525">
            <a:noFill/>
            <a:miter lim="800000"/>
            <a:headEnd/>
            <a:tailEnd/>
          </a:ln>
        </p:spPr>
        <p:txBody>
          <a:bodyPr lIns="91422" tIns="45711" rIns="91422" bIns="45711">
            <a:spAutoFit/>
          </a:bodyPr>
          <a:lstStyle/>
          <a:p>
            <a:r>
              <a:rPr lang="es-PE" sz="5400">
                <a:solidFill>
                  <a:schemeClr val="bg1"/>
                </a:solidFill>
                <a:latin typeface="Candara" pitchFamily="34" charset="0"/>
              </a:rPr>
              <a:t>GRACIAS </a:t>
            </a:r>
            <a:r>
              <a:rPr lang="es-PE" sz="49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Introducción</a:t>
            </a:r>
            <a:endParaRPr lang="es-PE" b="1" smtClean="0">
              <a:solidFill>
                <a:schemeClr val="tx2"/>
              </a:solidFill>
            </a:endParaRPr>
          </a:p>
        </p:txBody>
      </p:sp>
      <p:pic>
        <p:nvPicPr>
          <p:cNvPr id="17410" name="Picture 2"/>
          <p:cNvPicPr>
            <a:picLocks noChangeAspect="1" noChangeArrowheads="1"/>
          </p:cNvPicPr>
          <p:nvPr/>
        </p:nvPicPr>
        <p:blipFill>
          <a:blip r:embed="rId2"/>
          <a:srcRect/>
          <a:stretch>
            <a:fillRect/>
          </a:stretch>
        </p:blipFill>
        <p:spPr bwMode="auto">
          <a:xfrm>
            <a:off x="107950" y="6096000"/>
            <a:ext cx="1223963" cy="666750"/>
          </a:xfrm>
          <a:prstGeom prst="rect">
            <a:avLst/>
          </a:prstGeom>
          <a:noFill/>
          <a:ln w="9525">
            <a:noFill/>
            <a:miter lim="800000"/>
            <a:headEnd/>
            <a:tailEnd/>
          </a:ln>
        </p:spPr>
      </p:pic>
      <p:pic>
        <p:nvPicPr>
          <p:cNvPr id="17411" name="Picture 6" descr="tesis"/>
          <p:cNvPicPr>
            <a:picLocks noChangeAspect="1" noChangeArrowheads="1"/>
          </p:cNvPicPr>
          <p:nvPr/>
        </p:nvPicPr>
        <p:blipFill>
          <a:blip r:embed="rId3"/>
          <a:srcRect/>
          <a:stretch>
            <a:fillRect/>
          </a:stretch>
        </p:blipFill>
        <p:spPr bwMode="auto">
          <a:xfrm>
            <a:off x="3635375" y="2928938"/>
            <a:ext cx="2520950" cy="234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2 Título"/>
          <p:cNvSpPr>
            <a:spLocks noGrp="1"/>
          </p:cNvSpPr>
          <p:nvPr>
            <p:ph type="title" idx="4294967295"/>
          </p:nvPr>
        </p:nvSpPr>
        <p:spPr>
          <a:xfrm>
            <a:off x="611188" y="2857500"/>
            <a:ext cx="8229600" cy="1250950"/>
          </a:xfrm>
        </p:spPr>
        <p:txBody>
          <a:bodyPr/>
          <a:lstStyle/>
          <a:p>
            <a:pPr eaLnBrk="1" hangingPunct="1"/>
            <a:r>
              <a:rPr lang="es-PE" b="1" smtClean="0">
                <a:solidFill>
                  <a:schemeClr val="tx2"/>
                </a:solidFill>
              </a:rPr>
              <a:t>MARCO TEORICO</a:t>
            </a:r>
          </a:p>
        </p:txBody>
      </p:sp>
      <p:pic>
        <p:nvPicPr>
          <p:cNvPr id="18434" name="Picture 2"/>
          <p:cNvPicPr>
            <a:picLocks noChangeAspect="1" noChangeArrowheads="1"/>
          </p:cNvPicPr>
          <p:nvPr/>
        </p:nvPicPr>
        <p:blipFill>
          <a:blip r:embed="rId2"/>
          <a:srcRect/>
          <a:stretch>
            <a:fillRect/>
          </a:stretch>
        </p:blipFill>
        <p:spPr bwMode="auto">
          <a:xfrm>
            <a:off x="107950" y="6096000"/>
            <a:ext cx="1223963" cy="66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Marco Teorico</a:t>
            </a:r>
            <a:endParaRPr lang="es-PE" b="1" smtClean="0">
              <a:solidFill>
                <a:schemeClr val="tx2"/>
              </a:solidFill>
            </a:endParaRPr>
          </a:p>
        </p:txBody>
      </p:sp>
      <p:pic>
        <p:nvPicPr>
          <p:cNvPr id="19458" name="Picture 2"/>
          <p:cNvPicPr>
            <a:picLocks noChangeAspect="1" noChangeArrowheads="1"/>
          </p:cNvPicPr>
          <p:nvPr/>
        </p:nvPicPr>
        <p:blipFill>
          <a:blip r:embed="rId2"/>
          <a:srcRect/>
          <a:stretch>
            <a:fillRect/>
          </a:stretch>
        </p:blipFill>
        <p:spPr bwMode="auto">
          <a:xfrm>
            <a:off x="107950" y="6096000"/>
            <a:ext cx="1223963" cy="666750"/>
          </a:xfrm>
          <a:prstGeom prst="rect">
            <a:avLst/>
          </a:prstGeom>
          <a:noFill/>
          <a:ln w="9525">
            <a:noFill/>
            <a:miter lim="800000"/>
            <a:headEnd/>
            <a:tailEnd/>
          </a:ln>
        </p:spPr>
      </p:pic>
      <p:sp>
        <p:nvSpPr>
          <p:cNvPr id="19459" name="Text Box 5"/>
          <p:cNvSpPr txBox="1">
            <a:spLocks noChangeArrowheads="1"/>
          </p:cNvSpPr>
          <p:nvPr/>
        </p:nvSpPr>
        <p:spPr bwMode="auto">
          <a:xfrm>
            <a:off x="7164388" y="5203825"/>
            <a:ext cx="1730375" cy="452438"/>
          </a:xfrm>
          <a:prstGeom prst="rect">
            <a:avLst/>
          </a:prstGeom>
          <a:noFill/>
          <a:ln w="9525">
            <a:noFill/>
            <a:miter lim="800000"/>
            <a:headEnd/>
            <a:tailEnd/>
          </a:ln>
        </p:spPr>
        <p:txBody>
          <a:bodyPr lIns="91422" tIns="45711" rIns="91422" bIns="45711">
            <a:spAutoFit/>
          </a:bodyPr>
          <a:lstStyle/>
          <a:p>
            <a:pPr algn="ctr">
              <a:spcBef>
                <a:spcPct val="50000"/>
              </a:spcBef>
            </a:pPr>
            <a:r>
              <a:rPr lang="es-ES" sz="2300" b="1">
                <a:solidFill>
                  <a:srgbClr val="8C2902"/>
                </a:solidFill>
              </a:rPr>
              <a:t>MOVIL</a:t>
            </a:r>
          </a:p>
        </p:txBody>
      </p:sp>
      <p:sp>
        <p:nvSpPr>
          <p:cNvPr id="19460" name="Text Box 6"/>
          <p:cNvSpPr txBox="1">
            <a:spLocks noChangeArrowheads="1"/>
          </p:cNvSpPr>
          <p:nvPr/>
        </p:nvSpPr>
        <p:spPr bwMode="auto">
          <a:xfrm>
            <a:off x="3276600" y="4584700"/>
            <a:ext cx="3240088" cy="820738"/>
          </a:xfrm>
          <a:prstGeom prst="rect">
            <a:avLst/>
          </a:prstGeom>
          <a:noFill/>
          <a:ln w="9525">
            <a:noFill/>
            <a:miter lim="800000"/>
            <a:headEnd/>
            <a:tailEnd/>
          </a:ln>
        </p:spPr>
        <p:txBody>
          <a:bodyPr lIns="91422" tIns="45711" rIns="91422" bIns="45711">
            <a:spAutoFit/>
          </a:bodyPr>
          <a:lstStyle/>
          <a:p>
            <a:pPr algn="ctr">
              <a:spcBef>
                <a:spcPct val="50000"/>
              </a:spcBef>
            </a:pPr>
            <a:r>
              <a:rPr lang="es-ES" sz="2300" b="1">
                <a:solidFill>
                  <a:srgbClr val="8C2902"/>
                </a:solidFill>
              </a:rPr>
              <a:t>PROCESOS DE CAMPO</a:t>
            </a:r>
          </a:p>
        </p:txBody>
      </p:sp>
      <p:sp>
        <p:nvSpPr>
          <p:cNvPr id="19461" name="Text Box 7"/>
          <p:cNvSpPr txBox="1">
            <a:spLocks noChangeArrowheads="1"/>
          </p:cNvSpPr>
          <p:nvPr/>
        </p:nvSpPr>
        <p:spPr bwMode="auto">
          <a:xfrm>
            <a:off x="4140200" y="5561013"/>
            <a:ext cx="2809875" cy="820737"/>
          </a:xfrm>
          <a:prstGeom prst="rect">
            <a:avLst/>
          </a:prstGeom>
          <a:noFill/>
          <a:ln w="9525">
            <a:noFill/>
            <a:miter lim="800000"/>
            <a:headEnd/>
            <a:tailEnd/>
          </a:ln>
        </p:spPr>
        <p:txBody>
          <a:bodyPr lIns="91422" tIns="45711" rIns="91422" bIns="45711">
            <a:spAutoFit/>
          </a:bodyPr>
          <a:lstStyle/>
          <a:p>
            <a:pPr algn="ctr">
              <a:spcBef>
                <a:spcPct val="50000"/>
              </a:spcBef>
            </a:pPr>
            <a:r>
              <a:rPr lang="es-ES" sz="2300" b="1">
                <a:solidFill>
                  <a:srgbClr val="8C2902"/>
                </a:solidFill>
              </a:rPr>
              <a:t>CAPTURA DE DATOS</a:t>
            </a:r>
          </a:p>
        </p:txBody>
      </p:sp>
      <p:sp>
        <p:nvSpPr>
          <p:cNvPr id="19462" name="Text Box 8"/>
          <p:cNvSpPr txBox="1">
            <a:spLocks noChangeArrowheads="1"/>
          </p:cNvSpPr>
          <p:nvPr/>
        </p:nvSpPr>
        <p:spPr bwMode="auto">
          <a:xfrm>
            <a:off x="-36513" y="4656138"/>
            <a:ext cx="2951163" cy="820737"/>
          </a:xfrm>
          <a:prstGeom prst="rect">
            <a:avLst/>
          </a:prstGeom>
          <a:noFill/>
          <a:ln w="9525">
            <a:noFill/>
            <a:miter lim="800000"/>
            <a:headEnd/>
            <a:tailEnd/>
          </a:ln>
        </p:spPr>
        <p:txBody>
          <a:bodyPr lIns="91422" tIns="45711" rIns="91422" bIns="45711">
            <a:spAutoFit/>
          </a:bodyPr>
          <a:lstStyle/>
          <a:p>
            <a:pPr algn="ctr">
              <a:spcBef>
                <a:spcPct val="50000"/>
              </a:spcBef>
            </a:pPr>
            <a:r>
              <a:rPr lang="es-ES" sz="2300" b="1">
                <a:solidFill>
                  <a:srgbClr val="8C2902"/>
                </a:solidFill>
              </a:rPr>
              <a:t>ENTIDAD ENCUESTADORA</a:t>
            </a:r>
          </a:p>
        </p:txBody>
      </p:sp>
      <p:sp>
        <p:nvSpPr>
          <p:cNvPr id="19463" name="Text Box 9"/>
          <p:cNvSpPr txBox="1">
            <a:spLocks noChangeArrowheads="1"/>
          </p:cNvSpPr>
          <p:nvPr/>
        </p:nvSpPr>
        <p:spPr bwMode="auto">
          <a:xfrm>
            <a:off x="755650" y="5846763"/>
            <a:ext cx="2233613" cy="463550"/>
          </a:xfrm>
          <a:prstGeom prst="rect">
            <a:avLst/>
          </a:prstGeom>
          <a:noFill/>
          <a:ln w="9525">
            <a:noFill/>
            <a:miter lim="800000"/>
            <a:headEnd/>
            <a:tailEnd/>
          </a:ln>
        </p:spPr>
        <p:txBody>
          <a:bodyPr lIns="91422" tIns="45711" rIns="91422" bIns="45711">
            <a:spAutoFit/>
          </a:bodyPr>
          <a:lstStyle/>
          <a:p>
            <a:pPr algn="ctr">
              <a:spcBef>
                <a:spcPct val="50000"/>
              </a:spcBef>
            </a:pPr>
            <a:r>
              <a:rPr lang="es-ES" sz="2300" b="1">
                <a:solidFill>
                  <a:srgbClr val="8C2902"/>
                </a:solidFill>
              </a:rPr>
              <a:t>ENCUESTA</a:t>
            </a:r>
          </a:p>
        </p:txBody>
      </p:sp>
      <p:sp>
        <p:nvSpPr>
          <p:cNvPr id="19464" name="1 Título"/>
          <p:cNvSpPr>
            <a:spLocks/>
          </p:cNvSpPr>
          <p:nvPr/>
        </p:nvSpPr>
        <p:spPr bwMode="auto">
          <a:xfrm>
            <a:off x="611188" y="2632075"/>
            <a:ext cx="8064500" cy="1595438"/>
          </a:xfrm>
          <a:prstGeom prst="rect">
            <a:avLst/>
          </a:prstGeom>
          <a:noFill/>
          <a:ln w="9525">
            <a:noFill/>
            <a:miter lim="800000"/>
            <a:headEnd/>
            <a:tailEnd/>
          </a:ln>
        </p:spPr>
        <p:txBody>
          <a:bodyPr lIns="91422" tIns="45711" rIns="91422" bIns="45711" anchor="b"/>
          <a:lstStyle/>
          <a:p>
            <a:pPr algn="ctr"/>
            <a:r>
              <a:rPr lang="es-PE" sz="3900">
                <a:latin typeface="Candara" pitchFamily="34" charset="0"/>
              </a:rPr>
              <a:t>Sistema de Captura móvil y monitoreo de procesos de campo para una Entidad encuestadora</a:t>
            </a:r>
          </a:p>
        </p:txBody>
      </p:sp>
      <p:sp>
        <p:nvSpPr>
          <p:cNvPr id="19465" name="Line 11"/>
          <p:cNvSpPr>
            <a:spLocks noChangeShapeType="1"/>
          </p:cNvSpPr>
          <p:nvPr/>
        </p:nvSpPr>
        <p:spPr bwMode="auto">
          <a:xfrm flipH="1">
            <a:off x="1909763" y="4227513"/>
            <a:ext cx="501650" cy="428625"/>
          </a:xfrm>
          <a:prstGeom prst="line">
            <a:avLst/>
          </a:prstGeom>
          <a:noFill/>
          <a:ln w="28575">
            <a:solidFill>
              <a:schemeClr val="tx2"/>
            </a:solidFill>
            <a:round/>
            <a:headEnd/>
            <a:tailEnd type="triangle" w="med" len="med"/>
          </a:ln>
        </p:spPr>
        <p:txBody>
          <a:bodyPr/>
          <a:lstStyle/>
          <a:p>
            <a:endParaRPr lang="es-ES"/>
          </a:p>
        </p:txBody>
      </p:sp>
      <p:sp>
        <p:nvSpPr>
          <p:cNvPr id="19466" name="Line 12"/>
          <p:cNvSpPr>
            <a:spLocks noChangeShapeType="1"/>
          </p:cNvSpPr>
          <p:nvPr/>
        </p:nvSpPr>
        <p:spPr bwMode="auto">
          <a:xfrm>
            <a:off x="4643438" y="4227513"/>
            <a:ext cx="0" cy="357187"/>
          </a:xfrm>
          <a:prstGeom prst="line">
            <a:avLst/>
          </a:prstGeom>
          <a:noFill/>
          <a:ln w="28575">
            <a:solidFill>
              <a:schemeClr val="tx2"/>
            </a:solidFill>
            <a:round/>
            <a:headEnd/>
            <a:tailEnd type="triangle" w="med" len="med"/>
          </a:ln>
        </p:spPr>
        <p:txBody>
          <a:bodyPr/>
          <a:lstStyle/>
          <a:p>
            <a:endParaRPr lang="es-ES"/>
          </a:p>
        </p:txBody>
      </p:sp>
      <p:sp>
        <p:nvSpPr>
          <p:cNvPr id="19467" name="Line 13"/>
          <p:cNvSpPr>
            <a:spLocks noChangeShapeType="1"/>
          </p:cNvSpPr>
          <p:nvPr/>
        </p:nvSpPr>
        <p:spPr bwMode="auto">
          <a:xfrm>
            <a:off x="6732588" y="4227513"/>
            <a:ext cx="1225550" cy="928687"/>
          </a:xfrm>
          <a:prstGeom prst="line">
            <a:avLst/>
          </a:prstGeom>
          <a:noFill/>
          <a:ln w="28575">
            <a:solidFill>
              <a:schemeClr val="tx2"/>
            </a:solidFill>
            <a:round/>
            <a:headEnd/>
            <a:tailEnd type="triangle" w="med" len="med"/>
          </a:ln>
        </p:spPr>
        <p:txBody>
          <a:bodyPr/>
          <a:lstStyle/>
          <a:p>
            <a:endParaRPr lang="es-ES"/>
          </a:p>
        </p:txBody>
      </p:sp>
      <p:sp>
        <p:nvSpPr>
          <p:cNvPr id="19468" name="Line 14"/>
          <p:cNvSpPr>
            <a:spLocks noChangeShapeType="1"/>
          </p:cNvSpPr>
          <p:nvPr/>
        </p:nvSpPr>
        <p:spPr bwMode="auto">
          <a:xfrm flipH="1">
            <a:off x="2555875" y="4156075"/>
            <a:ext cx="1223963" cy="1725613"/>
          </a:xfrm>
          <a:prstGeom prst="line">
            <a:avLst/>
          </a:prstGeom>
          <a:noFill/>
          <a:ln w="28575">
            <a:solidFill>
              <a:schemeClr val="tx2"/>
            </a:solidFill>
            <a:round/>
            <a:headEnd/>
            <a:tailEnd type="triangle" w="med" len="med"/>
          </a:ln>
        </p:spPr>
        <p:txBody>
          <a:bodyPr/>
          <a:lstStyle/>
          <a:p>
            <a:endParaRPr lang="es-ES"/>
          </a:p>
        </p:txBody>
      </p:sp>
      <p:sp>
        <p:nvSpPr>
          <p:cNvPr id="19469" name="Line 15"/>
          <p:cNvSpPr>
            <a:spLocks noChangeShapeType="1"/>
          </p:cNvSpPr>
          <p:nvPr/>
        </p:nvSpPr>
        <p:spPr bwMode="auto">
          <a:xfrm flipH="1">
            <a:off x="6084888" y="4156075"/>
            <a:ext cx="287337" cy="1428750"/>
          </a:xfrm>
          <a:prstGeom prst="line">
            <a:avLst/>
          </a:prstGeom>
          <a:noFill/>
          <a:ln w="28575">
            <a:solidFill>
              <a:schemeClr val="tx2"/>
            </a:solidFill>
            <a:round/>
            <a:headEnd/>
            <a:tailEnd type="triangle" w="med" len="med"/>
          </a:ln>
        </p:spPr>
        <p:txBody>
          <a:bodyPr/>
          <a:lstStyle/>
          <a:p>
            <a:endParaRPr lang="es-ES"/>
          </a:p>
        </p:txBody>
      </p:sp>
      <p:sp>
        <p:nvSpPr>
          <p:cNvPr id="19470" name="Line 16"/>
          <p:cNvSpPr>
            <a:spLocks noChangeShapeType="1"/>
          </p:cNvSpPr>
          <p:nvPr/>
        </p:nvSpPr>
        <p:spPr bwMode="auto">
          <a:xfrm>
            <a:off x="684213" y="4071938"/>
            <a:ext cx="8064500" cy="0"/>
          </a:xfrm>
          <a:prstGeom prst="line">
            <a:avLst/>
          </a:prstGeom>
          <a:noFill/>
          <a:ln w="28575">
            <a:solidFill>
              <a:srgbClr val="FF0000"/>
            </a:solidFill>
            <a:round/>
            <a:headEnd/>
            <a:tailEnd/>
          </a:ln>
        </p:spPr>
        <p:txBody>
          <a:bodyPr/>
          <a:lstStyle/>
          <a:p>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470"/>
                                        </p:tgtEl>
                                        <p:attrNameLst>
                                          <p:attrName>style.visibility</p:attrName>
                                        </p:attrNameLst>
                                      </p:cBhvr>
                                      <p:to>
                                        <p:strVal val="visible"/>
                                      </p:to>
                                    </p:set>
                                    <p:animEffect transition="in" filter="checkerboard(across)">
                                      <p:cBhvr>
                                        <p:cTn id="7" dur="500"/>
                                        <p:tgtEl>
                                          <p:spTgt spid="1947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9465"/>
                                        </p:tgtEl>
                                        <p:attrNameLst>
                                          <p:attrName>style.visibility</p:attrName>
                                        </p:attrNameLst>
                                      </p:cBhvr>
                                      <p:to>
                                        <p:strVal val="visible"/>
                                      </p:to>
                                    </p:set>
                                    <p:animEffect transition="in" filter="checkerboard(across)">
                                      <p:cBhvr>
                                        <p:cTn id="12" dur="500"/>
                                        <p:tgtEl>
                                          <p:spTgt spid="19465"/>
                                        </p:tgtEl>
                                      </p:cBhvr>
                                    </p:animEffect>
                                  </p:childTnLst>
                                </p:cTn>
                              </p:par>
                            </p:childTnLst>
                          </p:cTn>
                        </p:par>
                      </p:childTnLst>
                    </p:cTn>
                  </p:par>
                  <p:par>
                    <p:cTn id="13" fill="hold">
                      <p:stCondLst>
                        <p:cond delay="indefinite"/>
                      </p:stCondLst>
                      <p:childTnLst>
                        <p:par>
                          <p:cTn id="14" fill="hold">
                            <p:stCondLst>
                              <p:cond delay="0"/>
                            </p:stCondLst>
                            <p:childTnLst>
                              <p:par>
                                <p:cTn id="15" presetID="35" presetClass="entr" presetSubtype="0" fill="hold" grpId="0" nodeType="clickEffect">
                                  <p:stCondLst>
                                    <p:cond delay="0"/>
                                  </p:stCondLst>
                                  <p:childTnLst>
                                    <p:set>
                                      <p:cBhvr>
                                        <p:cTn id="16" dur="1" fill="hold">
                                          <p:stCondLst>
                                            <p:cond delay="0"/>
                                          </p:stCondLst>
                                        </p:cTn>
                                        <p:tgtEl>
                                          <p:spTgt spid="19462"/>
                                        </p:tgtEl>
                                        <p:attrNameLst>
                                          <p:attrName>style.visibility</p:attrName>
                                        </p:attrNameLst>
                                      </p:cBhvr>
                                      <p:to>
                                        <p:strVal val="visible"/>
                                      </p:to>
                                    </p:set>
                                    <p:animEffect transition="in" filter="fade">
                                      <p:cBhvr>
                                        <p:cTn id="17" dur="2000"/>
                                        <p:tgtEl>
                                          <p:spTgt spid="19462"/>
                                        </p:tgtEl>
                                      </p:cBhvr>
                                    </p:animEffect>
                                    <p:anim calcmode="lin" valueType="num">
                                      <p:cBhvr>
                                        <p:cTn id="18" dur="2000" fill="hold"/>
                                        <p:tgtEl>
                                          <p:spTgt spid="19462"/>
                                        </p:tgtEl>
                                        <p:attrNameLst>
                                          <p:attrName>style.rotation</p:attrName>
                                        </p:attrNameLst>
                                      </p:cBhvr>
                                      <p:tavLst>
                                        <p:tav tm="0">
                                          <p:val>
                                            <p:fltVal val="720"/>
                                          </p:val>
                                        </p:tav>
                                        <p:tav tm="100000">
                                          <p:val>
                                            <p:fltVal val="0"/>
                                          </p:val>
                                        </p:tav>
                                      </p:tavLst>
                                    </p:anim>
                                    <p:anim calcmode="lin" valueType="num">
                                      <p:cBhvr>
                                        <p:cTn id="19" dur="2000" fill="hold"/>
                                        <p:tgtEl>
                                          <p:spTgt spid="19462"/>
                                        </p:tgtEl>
                                        <p:attrNameLst>
                                          <p:attrName>ppt_h</p:attrName>
                                        </p:attrNameLst>
                                      </p:cBhvr>
                                      <p:tavLst>
                                        <p:tav tm="0">
                                          <p:val>
                                            <p:fltVal val="0"/>
                                          </p:val>
                                        </p:tav>
                                        <p:tav tm="100000">
                                          <p:val>
                                            <p:strVal val="#ppt_h"/>
                                          </p:val>
                                        </p:tav>
                                      </p:tavLst>
                                    </p:anim>
                                    <p:anim calcmode="lin" valueType="num">
                                      <p:cBhvr>
                                        <p:cTn id="20" dur="2000" fill="hold"/>
                                        <p:tgtEl>
                                          <p:spTgt spid="19462"/>
                                        </p:tgtEl>
                                        <p:attrNameLst>
                                          <p:attrName>ppt_w</p:attrName>
                                        </p:attrNameLst>
                                      </p:cBhvr>
                                      <p:tavLst>
                                        <p:tav tm="0">
                                          <p:val>
                                            <p:fltVal val="0"/>
                                          </p:val>
                                        </p:tav>
                                        <p:tav tm="100000">
                                          <p:val>
                                            <p:strVal val="#ppt_w"/>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9468"/>
                                        </p:tgtEl>
                                        <p:attrNameLst>
                                          <p:attrName>style.visibility</p:attrName>
                                        </p:attrNameLst>
                                      </p:cBhvr>
                                      <p:to>
                                        <p:strVal val="visible"/>
                                      </p:to>
                                    </p:set>
                                    <p:animEffect transition="in" filter="checkerboard(across)">
                                      <p:cBhvr>
                                        <p:cTn id="25" dur="500"/>
                                        <p:tgtEl>
                                          <p:spTgt spid="19468"/>
                                        </p:tgtEl>
                                      </p:cBhvr>
                                    </p:animEffect>
                                  </p:childTnLst>
                                </p:cTn>
                              </p:par>
                            </p:childTnLst>
                          </p:cTn>
                        </p:par>
                      </p:childTnLst>
                    </p:cTn>
                  </p:par>
                  <p:par>
                    <p:cTn id="26" fill="hold">
                      <p:stCondLst>
                        <p:cond delay="indefinite"/>
                      </p:stCondLst>
                      <p:childTnLst>
                        <p:par>
                          <p:cTn id="27" fill="hold">
                            <p:stCondLst>
                              <p:cond delay="0"/>
                            </p:stCondLst>
                            <p:childTnLst>
                              <p:par>
                                <p:cTn id="28" presetID="35" presetClass="entr" presetSubtype="0" fill="hold" grpId="0" nodeType="clickEffect">
                                  <p:stCondLst>
                                    <p:cond delay="0"/>
                                  </p:stCondLst>
                                  <p:childTnLst>
                                    <p:set>
                                      <p:cBhvr>
                                        <p:cTn id="29" dur="1" fill="hold">
                                          <p:stCondLst>
                                            <p:cond delay="0"/>
                                          </p:stCondLst>
                                        </p:cTn>
                                        <p:tgtEl>
                                          <p:spTgt spid="19463"/>
                                        </p:tgtEl>
                                        <p:attrNameLst>
                                          <p:attrName>style.visibility</p:attrName>
                                        </p:attrNameLst>
                                      </p:cBhvr>
                                      <p:to>
                                        <p:strVal val="visible"/>
                                      </p:to>
                                    </p:set>
                                    <p:animEffect transition="in" filter="fade">
                                      <p:cBhvr>
                                        <p:cTn id="30" dur="2000"/>
                                        <p:tgtEl>
                                          <p:spTgt spid="19463"/>
                                        </p:tgtEl>
                                      </p:cBhvr>
                                    </p:animEffect>
                                    <p:anim calcmode="lin" valueType="num">
                                      <p:cBhvr>
                                        <p:cTn id="31" dur="2000" fill="hold"/>
                                        <p:tgtEl>
                                          <p:spTgt spid="19463"/>
                                        </p:tgtEl>
                                        <p:attrNameLst>
                                          <p:attrName>style.rotation</p:attrName>
                                        </p:attrNameLst>
                                      </p:cBhvr>
                                      <p:tavLst>
                                        <p:tav tm="0">
                                          <p:val>
                                            <p:fltVal val="720"/>
                                          </p:val>
                                        </p:tav>
                                        <p:tav tm="100000">
                                          <p:val>
                                            <p:fltVal val="0"/>
                                          </p:val>
                                        </p:tav>
                                      </p:tavLst>
                                    </p:anim>
                                    <p:anim calcmode="lin" valueType="num">
                                      <p:cBhvr>
                                        <p:cTn id="32" dur="2000" fill="hold"/>
                                        <p:tgtEl>
                                          <p:spTgt spid="19463"/>
                                        </p:tgtEl>
                                        <p:attrNameLst>
                                          <p:attrName>ppt_h</p:attrName>
                                        </p:attrNameLst>
                                      </p:cBhvr>
                                      <p:tavLst>
                                        <p:tav tm="0">
                                          <p:val>
                                            <p:fltVal val="0"/>
                                          </p:val>
                                        </p:tav>
                                        <p:tav tm="100000">
                                          <p:val>
                                            <p:strVal val="#ppt_h"/>
                                          </p:val>
                                        </p:tav>
                                      </p:tavLst>
                                    </p:anim>
                                    <p:anim calcmode="lin" valueType="num">
                                      <p:cBhvr>
                                        <p:cTn id="33" dur="2000" fill="hold"/>
                                        <p:tgtEl>
                                          <p:spTgt spid="19463"/>
                                        </p:tgtEl>
                                        <p:attrNameLst>
                                          <p:attrName>ppt_w</p:attrName>
                                        </p:attrNameLst>
                                      </p:cBhvr>
                                      <p:tavLst>
                                        <p:tav tm="0">
                                          <p:val>
                                            <p:fltVal val="0"/>
                                          </p:val>
                                        </p:tav>
                                        <p:tav tm="100000">
                                          <p:val>
                                            <p:strVal val="#ppt_w"/>
                                          </p:val>
                                        </p:tav>
                                      </p:tavLst>
                                    </p:anim>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9466"/>
                                        </p:tgtEl>
                                        <p:attrNameLst>
                                          <p:attrName>style.visibility</p:attrName>
                                        </p:attrNameLst>
                                      </p:cBhvr>
                                      <p:to>
                                        <p:strVal val="visible"/>
                                      </p:to>
                                    </p:set>
                                    <p:animEffect transition="in" filter="checkerboard(across)">
                                      <p:cBhvr>
                                        <p:cTn id="38" dur="500"/>
                                        <p:tgtEl>
                                          <p:spTgt spid="19466"/>
                                        </p:tgtEl>
                                      </p:cBhvr>
                                    </p:animEffect>
                                  </p:childTnLst>
                                </p:cTn>
                              </p:par>
                            </p:childTnLst>
                          </p:cTn>
                        </p:par>
                      </p:childTnLst>
                    </p:cTn>
                  </p:par>
                  <p:par>
                    <p:cTn id="39" fill="hold">
                      <p:stCondLst>
                        <p:cond delay="indefinite"/>
                      </p:stCondLst>
                      <p:childTnLst>
                        <p:par>
                          <p:cTn id="40" fill="hold">
                            <p:stCondLst>
                              <p:cond delay="0"/>
                            </p:stCondLst>
                            <p:childTnLst>
                              <p:par>
                                <p:cTn id="41" presetID="35" presetClass="entr" presetSubtype="0" fill="hold" grpId="0" nodeType="clickEffect">
                                  <p:stCondLst>
                                    <p:cond delay="0"/>
                                  </p:stCondLst>
                                  <p:childTnLst>
                                    <p:set>
                                      <p:cBhvr>
                                        <p:cTn id="42" dur="1" fill="hold">
                                          <p:stCondLst>
                                            <p:cond delay="0"/>
                                          </p:stCondLst>
                                        </p:cTn>
                                        <p:tgtEl>
                                          <p:spTgt spid="19460"/>
                                        </p:tgtEl>
                                        <p:attrNameLst>
                                          <p:attrName>style.visibility</p:attrName>
                                        </p:attrNameLst>
                                      </p:cBhvr>
                                      <p:to>
                                        <p:strVal val="visible"/>
                                      </p:to>
                                    </p:set>
                                    <p:animEffect transition="in" filter="fade">
                                      <p:cBhvr>
                                        <p:cTn id="43" dur="2000"/>
                                        <p:tgtEl>
                                          <p:spTgt spid="19460"/>
                                        </p:tgtEl>
                                      </p:cBhvr>
                                    </p:animEffect>
                                    <p:anim calcmode="lin" valueType="num">
                                      <p:cBhvr>
                                        <p:cTn id="44" dur="2000" fill="hold"/>
                                        <p:tgtEl>
                                          <p:spTgt spid="19460"/>
                                        </p:tgtEl>
                                        <p:attrNameLst>
                                          <p:attrName>style.rotation</p:attrName>
                                        </p:attrNameLst>
                                      </p:cBhvr>
                                      <p:tavLst>
                                        <p:tav tm="0">
                                          <p:val>
                                            <p:fltVal val="720"/>
                                          </p:val>
                                        </p:tav>
                                        <p:tav tm="100000">
                                          <p:val>
                                            <p:fltVal val="0"/>
                                          </p:val>
                                        </p:tav>
                                      </p:tavLst>
                                    </p:anim>
                                    <p:anim calcmode="lin" valueType="num">
                                      <p:cBhvr>
                                        <p:cTn id="45" dur="2000" fill="hold"/>
                                        <p:tgtEl>
                                          <p:spTgt spid="19460"/>
                                        </p:tgtEl>
                                        <p:attrNameLst>
                                          <p:attrName>ppt_h</p:attrName>
                                        </p:attrNameLst>
                                      </p:cBhvr>
                                      <p:tavLst>
                                        <p:tav tm="0">
                                          <p:val>
                                            <p:fltVal val="0"/>
                                          </p:val>
                                        </p:tav>
                                        <p:tav tm="100000">
                                          <p:val>
                                            <p:strVal val="#ppt_h"/>
                                          </p:val>
                                        </p:tav>
                                      </p:tavLst>
                                    </p:anim>
                                    <p:anim calcmode="lin" valueType="num">
                                      <p:cBhvr>
                                        <p:cTn id="46" dur="2000" fill="hold"/>
                                        <p:tgtEl>
                                          <p:spTgt spid="19460"/>
                                        </p:tgtEl>
                                        <p:attrNameLst>
                                          <p:attrName>ppt_w</p:attrName>
                                        </p:attrNameLst>
                                      </p:cBhvr>
                                      <p:tavLst>
                                        <p:tav tm="0">
                                          <p:val>
                                            <p:fltVal val="0"/>
                                          </p:val>
                                        </p:tav>
                                        <p:tav tm="100000">
                                          <p:val>
                                            <p:strVal val="#ppt_w"/>
                                          </p:val>
                                        </p:tav>
                                      </p:tavLst>
                                    </p:anim>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9469"/>
                                        </p:tgtEl>
                                        <p:attrNameLst>
                                          <p:attrName>style.visibility</p:attrName>
                                        </p:attrNameLst>
                                      </p:cBhvr>
                                      <p:to>
                                        <p:strVal val="visible"/>
                                      </p:to>
                                    </p:set>
                                    <p:animEffect transition="in" filter="checkerboard(across)">
                                      <p:cBhvr>
                                        <p:cTn id="51" dur="500"/>
                                        <p:tgtEl>
                                          <p:spTgt spid="19469"/>
                                        </p:tgtEl>
                                      </p:cBhvr>
                                    </p:animEffect>
                                  </p:childTnLst>
                                </p:cTn>
                              </p:par>
                            </p:childTnLst>
                          </p:cTn>
                        </p:par>
                      </p:childTnLst>
                    </p:cTn>
                  </p:par>
                  <p:par>
                    <p:cTn id="52" fill="hold">
                      <p:stCondLst>
                        <p:cond delay="indefinite"/>
                      </p:stCondLst>
                      <p:childTnLst>
                        <p:par>
                          <p:cTn id="53" fill="hold">
                            <p:stCondLst>
                              <p:cond delay="0"/>
                            </p:stCondLst>
                            <p:childTnLst>
                              <p:par>
                                <p:cTn id="54" presetID="35" presetClass="entr" presetSubtype="0" fill="hold" grpId="0" nodeType="clickEffect">
                                  <p:stCondLst>
                                    <p:cond delay="0"/>
                                  </p:stCondLst>
                                  <p:childTnLst>
                                    <p:set>
                                      <p:cBhvr>
                                        <p:cTn id="55" dur="1" fill="hold">
                                          <p:stCondLst>
                                            <p:cond delay="0"/>
                                          </p:stCondLst>
                                        </p:cTn>
                                        <p:tgtEl>
                                          <p:spTgt spid="19461"/>
                                        </p:tgtEl>
                                        <p:attrNameLst>
                                          <p:attrName>style.visibility</p:attrName>
                                        </p:attrNameLst>
                                      </p:cBhvr>
                                      <p:to>
                                        <p:strVal val="visible"/>
                                      </p:to>
                                    </p:set>
                                    <p:animEffect transition="in" filter="fade">
                                      <p:cBhvr>
                                        <p:cTn id="56" dur="2000"/>
                                        <p:tgtEl>
                                          <p:spTgt spid="19461"/>
                                        </p:tgtEl>
                                      </p:cBhvr>
                                    </p:animEffect>
                                    <p:anim calcmode="lin" valueType="num">
                                      <p:cBhvr>
                                        <p:cTn id="57" dur="2000" fill="hold"/>
                                        <p:tgtEl>
                                          <p:spTgt spid="19461"/>
                                        </p:tgtEl>
                                        <p:attrNameLst>
                                          <p:attrName>style.rotation</p:attrName>
                                        </p:attrNameLst>
                                      </p:cBhvr>
                                      <p:tavLst>
                                        <p:tav tm="0">
                                          <p:val>
                                            <p:fltVal val="720"/>
                                          </p:val>
                                        </p:tav>
                                        <p:tav tm="100000">
                                          <p:val>
                                            <p:fltVal val="0"/>
                                          </p:val>
                                        </p:tav>
                                      </p:tavLst>
                                    </p:anim>
                                    <p:anim calcmode="lin" valueType="num">
                                      <p:cBhvr>
                                        <p:cTn id="58" dur="2000" fill="hold"/>
                                        <p:tgtEl>
                                          <p:spTgt spid="19461"/>
                                        </p:tgtEl>
                                        <p:attrNameLst>
                                          <p:attrName>ppt_h</p:attrName>
                                        </p:attrNameLst>
                                      </p:cBhvr>
                                      <p:tavLst>
                                        <p:tav tm="0">
                                          <p:val>
                                            <p:fltVal val="0"/>
                                          </p:val>
                                        </p:tav>
                                        <p:tav tm="100000">
                                          <p:val>
                                            <p:strVal val="#ppt_h"/>
                                          </p:val>
                                        </p:tav>
                                      </p:tavLst>
                                    </p:anim>
                                    <p:anim calcmode="lin" valueType="num">
                                      <p:cBhvr>
                                        <p:cTn id="59" dur="2000" fill="hold"/>
                                        <p:tgtEl>
                                          <p:spTgt spid="19461"/>
                                        </p:tgtEl>
                                        <p:attrNameLst>
                                          <p:attrName>ppt_w</p:attrName>
                                        </p:attrNameLst>
                                      </p:cBhvr>
                                      <p:tavLst>
                                        <p:tav tm="0">
                                          <p:val>
                                            <p:fltVal val="0"/>
                                          </p:val>
                                        </p:tav>
                                        <p:tav tm="100000">
                                          <p:val>
                                            <p:strVal val="#ppt_w"/>
                                          </p:val>
                                        </p:tav>
                                      </p:tavLst>
                                    </p:anim>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grpId="0" nodeType="clickEffect">
                                  <p:stCondLst>
                                    <p:cond delay="0"/>
                                  </p:stCondLst>
                                  <p:childTnLst>
                                    <p:set>
                                      <p:cBhvr>
                                        <p:cTn id="63" dur="1" fill="hold">
                                          <p:stCondLst>
                                            <p:cond delay="0"/>
                                          </p:stCondLst>
                                        </p:cTn>
                                        <p:tgtEl>
                                          <p:spTgt spid="19467"/>
                                        </p:tgtEl>
                                        <p:attrNameLst>
                                          <p:attrName>style.visibility</p:attrName>
                                        </p:attrNameLst>
                                      </p:cBhvr>
                                      <p:to>
                                        <p:strVal val="visible"/>
                                      </p:to>
                                    </p:set>
                                    <p:animEffect transition="in" filter="checkerboard(across)">
                                      <p:cBhvr>
                                        <p:cTn id="64" dur="500"/>
                                        <p:tgtEl>
                                          <p:spTgt spid="19467"/>
                                        </p:tgtEl>
                                      </p:cBhvr>
                                    </p:animEffect>
                                  </p:childTnLst>
                                </p:cTn>
                              </p:par>
                            </p:childTnLst>
                          </p:cTn>
                        </p:par>
                      </p:childTnLst>
                    </p:cTn>
                  </p:par>
                  <p:par>
                    <p:cTn id="65" fill="hold">
                      <p:stCondLst>
                        <p:cond delay="indefinite"/>
                      </p:stCondLst>
                      <p:childTnLst>
                        <p:par>
                          <p:cTn id="66" fill="hold">
                            <p:stCondLst>
                              <p:cond delay="0"/>
                            </p:stCondLst>
                            <p:childTnLst>
                              <p:par>
                                <p:cTn id="67" presetID="35" presetClass="entr" presetSubtype="0" fill="hold" grpId="0" nodeType="clickEffect">
                                  <p:stCondLst>
                                    <p:cond delay="0"/>
                                  </p:stCondLst>
                                  <p:childTnLst>
                                    <p:set>
                                      <p:cBhvr>
                                        <p:cTn id="68" dur="1" fill="hold">
                                          <p:stCondLst>
                                            <p:cond delay="0"/>
                                          </p:stCondLst>
                                        </p:cTn>
                                        <p:tgtEl>
                                          <p:spTgt spid="19459"/>
                                        </p:tgtEl>
                                        <p:attrNameLst>
                                          <p:attrName>style.visibility</p:attrName>
                                        </p:attrNameLst>
                                      </p:cBhvr>
                                      <p:to>
                                        <p:strVal val="visible"/>
                                      </p:to>
                                    </p:set>
                                    <p:animEffect transition="in" filter="fade">
                                      <p:cBhvr>
                                        <p:cTn id="69" dur="2000"/>
                                        <p:tgtEl>
                                          <p:spTgt spid="19459"/>
                                        </p:tgtEl>
                                      </p:cBhvr>
                                    </p:animEffect>
                                    <p:anim calcmode="lin" valueType="num">
                                      <p:cBhvr>
                                        <p:cTn id="70" dur="2000" fill="hold"/>
                                        <p:tgtEl>
                                          <p:spTgt spid="19459"/>
                                        </p:tgtEl>
                                        <p:attrNameLst>
                                          <p:attrName>style.rotation</p:attrName>
                                        </p:attrNameLst>
                                      </p:cBhvr>
                                      <p:tavLst>
                                        <p:tav tm="0">
                                          <p:val>
                                            <p:fltVal val="720"/>
                                          </p:val>
                                        </p:tav>
                                        <p:tav tm="100000">
                                          <p:val>
                                            <p:fltVal val="0"/>
                                          </p:val>
                                        </p:tav>
                                      </p:tavLst>
                                    </p:anim>
                                    <p:anim calcmode="lin" valueType="num">
                                      <p:cBhvr>
                                        <p:cTn id="71" dur="2000" fill="hold"/>
                                        <p:tgtEl>
                                          <p:spTgt spid="19459"/>
                                        </p:tgtEl>
                                        <p:attrNameLst>
                                          <p:attrName>ppt_h</p:attrName>
                                        </p:attrNameLst>
                                      </p:cBhvr>
                                      <p:tavLst>
                                        <p:tav tm="0">
                                          <p:val>
                                            <p:fltVal val="0"/>
                                          </p:val>
                                        </p:tav>
                                        <p:tav tm="100000">
                                          <p:val>
                                            <p:strVal val="#ppt_h"/>
                                          </p:val>
                                        </p:tav>
                                      </p:tavLst>
                                    </p:anim>
                                    <p:anim calcmode="lin" valueType="num">
                                      <p:cBhvr>
                                        <p:cTn id="72" dur="2000" fill="hold"/>
                                        <p:tgtEl>
                                          <p:spTgt spid="1945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19460" grpId="0"/>
      <p:bldP spid="19461" grpId="0"/>
      <p:bldP spid="19462" grpId="0"/>
      <p:bldP spid="19463" grpId="0"/>
      <p:bldP spid="19465" grpId="0" animBg="1"/>
      <p:bldP spid="19466" grpId="0" animBg="1"/>
      <p:bldP spid="19467" grpId="0" animBg="1"/>
      <p:bldP spid="19468" grpId="0" animBg="1"/>
      <p:bldP spid="19469" grpId="0" animBg="1"/>
      <p:bldP spid="1947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Marco Teorico</a:t>
            </a:r>
            <a:endParaRPr lang="es-PE" b="1" smtClean="0">
              <a:solidFill>
                <a:schemeClr val="tx2"/>
              </a:solidFill>
            </a:endParaRPr>
          </a:p>
        </p:txBody>
      </p:sp>
      <p:pic>
        <p:nvPicPr>
          <p:cNvPr id="20482" name="Picture 2"/>
          <p:cNvPicPr>
            <a:picLocks noChangeAspect="1" noChangeArrowheads="1"/>
          </p:cNvPicPr>
          <p:nvPr/>
        </p:nvPicPr>
        <p:blipFill>
          <a:blip r:embed="rId2"/>
          <a:srcRect/>
          <a:stretch>
            <a:fillRect/>
          </a:stretch>
        </p:blipFill>
        <p:spPr bwMode="auto">
          <a:xfrm>
            <a:off x="107950" y="6096000"/>
            <a:ext cx="1223963" cy="666750"/>
          </a:xfrm>
          <a:prstGeom prst="rect">
            <a:avLst/>
          </a:prstGeom>
          <a:noFill/>
          <a:ln w="9525">
            <a:noFill/>
            <a:miter lim="800000"/>
            <a:headEnd/>
            <a:tailEnd/>
          </a:ln>
        </p:spPr>
      </p:pic>
      <p:pic>
        <p:nvPicPr>
          <p:cNvPr id="20483" name="Picture 6"/>
          <p:cNvPicPr>
            <a:picLocks noChangeAspect="1" noChangeArrowheads="1"/>
          </p:cNvPicPr>
          <p:nvPr/>
        </p:nvPicPr>
        <p:blipFill>
          <a:blip r:embed="rId3"/>
          <a:srcRect l="42122" t="10315" r="29820" b="61604"/>
          <a:stretch>
            <a:fillRect/>
          </a:stretch>
        </p:blipFill>
        <p:spPr bwMode="auto">
          <a:xfrm>
            <a:off x="4787900" y="4370388"/>
            <a:ext cx="4011613" cy="2238375"/>
          </a:xfrm>
          <a:prstGeom prst="rect">
            <a:avLst/>
          </a:prstGeom>
          <a:noFill/>
          <a:ln w="9525">
            <a:noFill/>
            <a:miter lim="800000"/>
            <a:headEnd/>
            <a:tailEnd/>
          </a:ln>
        </p:spPr>
      </p:pic>
      <p:pic>
        <p:nvPicPr>
          <p:cNvPr id="20484" name="Picture 5"/>
          <p:cNvPicPr>
            <a:picLocks noChangeAspect="1" noChangeArrowheads="1"/>
          </p:cNvPicPr>
          <p:nvPr/>
        </p:nvPicPr>
        <p:blipFill>
          <a:blip r:embed="rId4"/>
          <a:srcRect l="44373" t="28526" r="28940" b="43266"/>
          <a:stretch>
            <a:fillRect/>
          </a:stretch>
        </p:blipFill>
        <p:spPr bwMode="auto">
          <a:xfrm>
            <a:off x="323850" y="2346325"/>
            <a:ext cx="4681538" cy="2762250"/>
          </a:xfrm>
          <a:prstGeom prst="rect">
            <a:avLst/>
          </a:prstGeom>
          <a:noFill/>
          <a:ln w="9525">
            <a:noFill/>
            <a:miter lim="800000"/>
            <a:headEnd/>
            <a:tailEnd/>
          </a:ln>
        </p:spPr>
      </p:pic>
      <p:pic>
        <p:nvPicPr>
          <p:cNvPr id="20485" name="Picture 8" descr="logo_encuesta"/>
          <p:cNvPicPr>
            <a:picLocks noChangeAspect="1" noChangeArrowheads="1"/>
          </p:cNvPicPr>
          <p:nvPr/>
        </p:nvPicPr>
        <p:blipFill>
          <a:blip r:embed="rId5"/>
          <a:srcRect/>
          <a:stretch>
            <a:fillRect/>
          </a:stretch>
        </p:blipFill>
        <p:spPr bwMode="auto">
          <a:xfrm>
            <a:off x="5651500" y="2560638"/>
            <a:ext cx="1150938" cy="1154112"/>
          </a:xfrm>
          <a:prstGeom prst="rect">
            <a:avLst/>
          </a:prstGeom>
          <a:noFill/>
          <a:ln w="9525">
            <a:noFill/>
            <a:miter lim="800000"/>
            <a:headEnd/>
            <a:tailEnd/>
          </a:ln>
        </p:spPr>
      </p:pic>
      <p:pic>
        <p:nvPicPr>
          <p:cNvPr id="20486" name="Picture 10" descr="encuestador"/>
          <p:cNvPicPr>
            <a:picLocks noChangeAspect="1" noChangeArrowheads="1"/>
          </p:cNvPicPr>
          <p:nvPr/>
        </p:nvPicPr>
        <p:blipFill>
          <a:blip r:embed="rId6"/>
          <a:srcRect/>
          <a:stretch>
            <a:fillRect/>
          </a:stretch>
        </p:blipFill>
        <p:spPr bwMode="auto">
          <a:xfrm>
            <a:off x="7092950" y="2857500"/>
            <a:ext cx="1277938" cy="1298575"/>
          </a:xfrm>
          <a:prstGeom prst="rect">
            <a:avLst/>
          </a:prstGeom>
          <a:noFill/>
          <a:ln w="9525">
            <a:noFill/>
            <a:miter lim="800000"/>
            <a:headEnd/>
            <a:tailEnd/>
          </a:ln>
        </p:spPr>
      </p:pic>
      <p:pic>
        <p:nvPicPr>
          <p:cNvPr id="20487" name="Picture 5"/>
          <p:cNvPicPr>
            <a:picLocks noChangeAspect="1" noChangeArrowheads="1"/>
          </p:cNvPicPr>
          <p:nvPr/>
        </p:nvPicPr>
        <p:blipFill>
          <a:blip r:embed="rId7"/>
          <a:srcRect/>
          <a:stretch>
            <a:fillRect/>
          </a:stretch>
        </p:blipFill>
        <p:spPr bwMode="auto">
          <a:xfrm>
            <a:off x="2195513" y="5227638"/>
            <a:ext cx="1325562" cy="11064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wheel(4)">
                                      <p:cBhvr>
                                        <p:cTn id="7" dur="2000"/>
                                        <p:tgtEl>
                                          <p:spTgt spid="2048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20485"/>
                                        </p:tgtEl>
                                        <p:attrNameLst>
                                          <p:attrName>style.visibility</p:attrName>
                                        </p:attrNameLst>
                                      </p:cBhvr>
                                      <p:to>
                                        <p:strVal val="visible"/>
                                      </p:to>
                                    </p:set>
                                    <p:animEffect transition="in" filter="wheel(4)">
                                      <p:cBhvr>
                                        <p:cTn id="12" dur="2000"/>
                                        <p:tgtEl>
                                          <p:spTgt spid="2048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nodeType="clickEffect">
                                  <p:stCondLst>
                                    <p:cond delay="0"/>
                                  </p:stCondLst>
                                  <p:childTnLst>
                                    <p:set>
                                      <p:cBhvr>
                                        <p:cTn id="16" dur="1" fill="hold">
                                          <p:stCondLst>
                                            <p:cond delay="0"/>
                                          </p:stCondLst>
                                        </p:cTn>
                                        <p:tgtEl>
                                          <p:spTgt spid="20484"/>
                                        </p:tgtEl>
                                        <p:attrNameLst>
                                          <p:attrName>style.visibility</p:attrName>
                                        </p:attrNameLst>
                                      </p:cBhvr>
                                      <p:to>
                                        <p:strVal val="visible"/>
                                      </p:to>
                                    </p:set>
                                    <p:animEffect transition="in" filter="wheel(4)">
                                      <p:cBhvr>
                                        <p:cTn id="17" dur="2000"/>
                                        <p:tgtEl>
                                          <p:spTgt spid="20484"/>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nodeType="clickEffect">
                                  <p:stCondLst>
                                    <p:cond delay="0"/>
                                  </p:stCondLst>
                                  <p:childTnLst>
                                    <p:set>
                                      <p:cBhvr>
                                        <p:cTn id="21" dur="1" fill="hold">
                                          <p:stCondLst>
                                            <p:cond delay="0"/>
                                          </p:stCondLst>
                                        </p:cTn>
                                        <p:tgtEl>
                                          <p:spTgt spid="20483"/>
                                        </p:tgtEl>
                                        <p:attrNameLst>
                                          <p:attrName>style.visibility</p:attrName>
                                        </p:attrNameLst>
                                      </p:cBhvr>
                                      <p:to>
                                        <p:strVal val="visible"/>
                                      </p:to>
                                    </p:set>
                                    <p:animEffect transition="in" filter="wheel(4)">
                                      <p:cBhvr>
                                        <p:cTn id="22" dur="2000"/>
                                        <p:tgtEl>
                                          <p:spTgt spid="20483"/>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4" fill="hold" nodeType="clickEffect">
                                  <p:stCondLst>
                                    <p:cond delay="0"/>
                                  </p:stCondLst>
                                  <p:childTnLst>
                                    <p:set>
                                      <p:cBhvr>
                                        <p:cTn id="26" dur="1" fill="hold">
                                          <p:stCondLst>
                                            <p:cond delay="0"/>
                                          </p:stCondLst>
                                        </p:cTn>
                                        <p:tgtEl>
                                          <p:spTgt spid="20487"/>
                                        </p:tgtEl>
                                        <p:attrNameLst>
                                          <p:attrName>style.visibility</p:attrName>
                                        </p:attrNameLst>
                                      </p:cBhvr>
                                      <p:to>
                                        <p:strVal val="visible"/>
                                      </p:to>
                                    </p:set>
                                    <p:animEffect transition="in" filter="wheel(4)">
                                      <p:cBhvr>
                                        <p:cTn id="27" dur="20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Objeto de estudio</a:t>
            </a:r>
            <a:endParaRPr lang="es-PE" b="1" smtClean="0">
              <a:solidFill>
                <a:schemeClr val="tx2"/>
              </a:solidFill>
            </a:endParaRPr>
          </a:p>
        </p:txBody>
      </p:sp>
      <p:pic>
        <p:nvPicPr>
          <p:cNvPr id="21506" name="Picture 2"/>
          <p:cNvPicPr>
            <a:picLocks noChangeAspect="1" noChangeArrowheads="1"/>
          </p:cNvPicPr>
          <p:nvPr/>
        </p:nvPicPr>
        <p:blipFill>
          <a:blip r:embed="rId2"/>
          <a:srcRect/>
          <a:stretch>
            <a:fillRect/>
          </a:stretch>
        </p:blipFill>
        <p:spPr bwMode="auto">
          <a:xfrm>
            <a:off x="107950" y="6096000"/>
            <a:ext cx="1223963" cy="666750"/>
          </a:xfrm>
          <a:prstGeom prst="rect">
            <a:avLst/>
          </a:prstGeom>
          <a:noFill/>
          <a:ln w="9525">
            <a:noFill/>
            <a:miter lim="800000"/>
            <a:headEnd/>
            <a:tailEnd/>
          </a:ln>
        </p:spPr>
      </p:pic>
      <p:sp>
        <p:nvSpPr>
          <p:cNvPr id="21507" name="Rectangle 5"/>
          <p:cNvSpPr>
            <a:spLocks noChangeArrowheads="1"/>
          </p:cNvSpPr>
          <p:nvPr/>
        </p:nvSpPr>
        <p:spPr bwMode="auto">
          <a:xfrm>
            <a:off x="5724525" y="2703513"/>
            <a:ext cx="142875" cy="225425"/>
          </a:xfrm>
          <a:prstGeom prst="rect">
            <a:avLst/>
          </a:prstGeom>
          <a:solidFill>
            <a:schemeClr val="bg1"/>
          </a:solidFill>
          <a:ln w="9525">
            <a:noFill/>
            <a:miter lim="800000"/>
            <a:headEnd/>
            <a:tailEnd/>
          </a:ln>
        </p:spPr>
        <p:txBody>
          <a:bodyPr wrap="none" lIns="91422" tIns="45711" rIns="91422" bIns="45711" anchor="ctr"/>
          <a:lstStyle/>
          <a:p>
            <a:endParaRPr lang="es-ES"/>
          </a:p>
        </p:txBody>
      </p:sp>
      <p:pic>
        <p:nvPicPr>
          <p:cNvPr id="21508" name="Picture 6"/>
          <p:cNvPicPr>
            <a:picLocks noChangeAspect="1" noChangeArrowheads="1"/>
          </p:cNvPicPr>
          <p:nvPr/>
        </p:nvPicPr>
        <p:blipFill>
          <a:blip r:embed="rId3"/>
          <a:srcRect/>
          <a:stretch>
            <a:fillRect/>
          </a:stretch>
        </p:blipFill>
        <p:spPr bwMode="auto">
          <a:xfrm>
            <a:off x="3060700" y="2703513"/>
            <a:ext cx="3598863" cy="2143125"/>
          </a:xfrm>
          <a:prstGeom prst="rect">
            <a:avLst/>
          </a:prstGeom>
          <a:noFill/>
          <a:ln w="9525">
            <a:solidFill>
              <a:srgbClr val="0000FF"/>
            </a:solid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Campo de acción</a:t>
            </a:r>
            <a:endParaRPr lang="es-PE" b="1" smtClean="0">
              <a:solidFill>
                <a:schemeClr val="tx2"/>
              </a:solidFill>
            </a:endParaRPr>
          </a:p>
        </p:txBody>
      </p:sp>
      <p:pic>
        <p:nvPicPr>
          <p:cNvPr id="22530" name="Picture 2"/>
          <p:cNvPicPr>
            <a:picLocks noChangeAspect="1" noChangeArrowheads="1"/>
          </p:cNvPicPr>
          <p:nvPr/>
        </p:nvPicPr>
        <p:blipFill>
          <a:blip r:embed="rId2"/>
          <a:srcRect/>
          <a:stretch>
            <a:fillRect/>
          </a:stretch>
        </p:blipFill>
        <p:spPr bwMode="auto">
          <a:xfrm>
            <a:off x="107950" y="6096000"/>
            <a:ext cx="1223963" cy="666750"/>
          </a:xfrm>
          <a:prstGeom prst="rect">
            <a:avLst/>
          </a:prstGeom>
          <a:noFill/>
          <a:ln w="9525">
            <a:noFill/>
            <a:miter lim="800000"/>
            <a:headEnd/>
            <a:tailEnd/>
          </a:ln>
        </p:spPr>
      </p:pic>
      <p:pic>
        <p:nvPicPr>
          <p:cNvPr id="22531" name="Picture 4"/>
          <p:cNvPicPr>
            <a:picLocks noChangeAspect="1" noChangeArrowheads="1"/>
          </p:cNvPicPr>
          <p:nvPr/>
        </p:nvPicPr>
        <p:blipFill>
          <a:blip r:embed="rId3"/>
          <a:srcRect/>
          <a:stretch>
            <a:fillRect/>
          </a:stretch>
        </p:blipFill>
        <p:spPr bwMode="auto">
          <a:xfrm>
            <a:off x="3851275" y="2857500"/>
            <a:ext cx="2016125" cy="2595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a:spLocks noGrp="1"/>
          </p:cNvSpPr>
          <p:nvPr>
            <p:ph type="title" idx="4294967295"/>
          </p:nvPr>
        </p:nvSpPr>
        <p:spPr>
          <a:xfrm>
            <a:off x="468313" y="476250"/>
            <a:ext cx="8229600" cy="1250950"/>
          </a:xfrm>
        </p:spPr>
        <p:txBody>
          <a:bodyPr/>
          <a:lstStyle/>
          <a:p>
            <a:pPr eaLnBrk="1" hangingPunct="1"/>
            <a:r>
              <a:rPr lang="en-US" sz="4100" b="1" smtClean="0">
                <a:solidFill>
                  <a:schemeClr val="tx2"/>
                </a:solidFill>
              </a:rPr>
              <a:t>Situación problemática y problemas a resolver</a:t>
            </a:r>
            <a:endParaRPr lang="es-PE" sz="4100" b="1" smtClean="0">
              <a:solidFill>
                <a:schemeClr val="tx2"/>
              </a:solidFill>
            </a:endParaRPr>
          </a:p>
        </p:txBody>
      </p:sp>
      <p:pic>
        <p:nvPicPr>
          <p:cNvPr id="23554" name="Picture 2"/>
          <p:cNvPicPr>
            <a:picLocks noChangeAspect="1" noChangeArrowheads="1"/>
          </p:cNvPicPr>
          <p:nvPr/>
        </p:nvPicPr>
        <p:blipFill>
          <a:blip r:embed="rId2"/>
          <a:srcRect/>
          <a:stretch>
            <a:fillRect/>
          </a:stretch>
        </p:blipFill>
        <p:spPr bwMode="auto">
          <a:xfrm>
            <a:off x="107950" y="6096000"/>
            <a:ext cx="1223963" cy="666750"/>
          </a:xfrm>
          <a:prstGeom prst="rect">
            <a:avLst/>
          </a:prstGeom>
          <a:noFill/>
          <a:ln w="9525">
            <a:noFill/>
            <a:miter lim="800000"/>
            <a:headEnd/>
            <a:tailEnd/>
          </a:ln>
        </p:spPr>
      </p:pic>
      <p:pic>
        <p:nvPicPr>
          <p:cNvPr id="23555" name="Picture 5"/>
          <p:cNvPicPr>
            <a:picLocks noChangeAspect="1" noChangeArrowheads="1"/>
          </p:cNvPicPr>
          <p:nvPr/>
        </p:nvPicPr>
        <p:blipFill>
          <a:blip r:embed="rId3"/>
          <a:srcRect/>
          <a:stretch>
            <a:fillRect/>
          </a:stretch>
        </p:blipFill>
        <p:spPr bwMode="auto">
          <a:xfrm>
            <a:off x="107950" y="3143250"/>
            <a:ext cx="5076825" cy="2012950"/>
          </a:xfrm>
          <a:prstGeom prst="rect">
            <a:avLst/>
          </a:prstGeom>
          <a:noFill/>
          <a:ln w="9525">
            <a:solidFill>
              <a:schemeClr val="tx1"/>
            </a:solidFill>
            <a:miter lim="800000"/>
            <a:headEnd/>
            <a:tailEnd/>
          </a:ln>
        </p:spPr>
      </p:pic>
      <p:pic>
        <p:nvPicPr>
          <p:cNvPr id="23556" name="Picture 4"/>
          <p:cNvPicPr>
            <a:picLocks noChangeAspect="1" noChangeArrowheads="1"/>
          </p:cNvPicPr>
          <p:nvPr/>
        </p:nvPicPr>
        <p:blipFill>
          <a:blip r:embed="rId4"/>
          <a:srcRect/>
          <a:stretch>
            <a:fillRect/>
          </a:stretch>
        </p:blipFill>
        <p:spPr bwMode="auto">
          <a:xfrm>
            <a:off x="5338763" y="2928938"/>
            <a:ext cx="3556000" cy="2476500"/>
          </a:xfrm>
          <a:prstGeom prst="rect">
            <a:avLst/>
          </a:prstGeom>
          <a:noFill/>
          <a:ln w="9525">
            <a:solidFill>
              <a:srgbClr val="0000FF"/>
            </a:solid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Objetivo general</a:t>
            </a:r>
            <a:endParaRPr lang="es-PE" b="1" smtClean="0">
              <a:solidFill>
                <a:schemeClr val="tx2"/>
              </a:solidFill>
            </a:endParaRPr>
          </a:p>
        </p:txBody>
      </p:sp>
      <p:pic>
        <p:nvPicPr>
          <p:cNvPr id="24578" name="Picture 2"/>
          <p:cNvPicPr>
            <a:picLocks noChangeAspect="1" noChangeArrowheads="1"/>
          </p:cNvPicPr>
          <p:nvPr/>
        </p:nvPicPr>
        <p:blipFill>
          <a:blip r:embed="rId2"/>
          <a:srcRect/>
          <a:stretch>
            <a:fillRect/>
          </a:stretch>
        </p:blipFill>
        <p:spPr bwMode="auto">
          <a:xfrm>
            <a:off x="107950" y="6096000"/>
            <a:ext cx="1223963" cy="666750"/>
          </a:xfrm>
          <a:prstGeom prst="rect">
            <a:avLst/>
          </a:prstGeom>
          <a:noFill/>
          <a:ln w="9525">
            <a:noFill/>
            <a:miter lim="800000"/>
            <a:headEnd/>
            <a:tailEnd/>
          </a:ln>
        </p:spPr>
      </p:pic>
      <p:sp>
        <p:nvSpPr>
          <p:cNvPr id="24579" name="Text Box 4"/>
          <p:cNvSpPr txBox="1">
            <a:spLocks noChangeArrowheads="1"/>
          </p:cNvSpPr>
          <p:nvPr/>
        </p:nvSpPr>
        <p:spPr bwMode="auto">
          <a:xfrm>
            <a:off x="395288" y="2132013"/>
            <a:ext cx="8353425" cy="3511550"/>
          </a:xfrm>
          <a:prstGeom prst="rect">
            <a:avLst/>
          </a:prstGeom>
          <a:noFill/>
          <a:ln w="9525">
            <a:noFill/>
            <a:miter lim="800000"/>
            <a:headEnd/>
            <a:tailEnd/>
          </a:ln>
        </p:spPr>
        <p:txBody>
          <a:bodyPr lIns="91422" tIns="45711" rIns="91422" bIns="45711">
            <a:spAutoFit/>
          </a:bodyPr>
          <a:lstStyle/>
          <a:p>
            <a:pPr>
              <a:spcBef>
                <a:spcPct val="50000"/>
              </a:spcBef>
            </a:pPr>
            <a:r>
              <a:rPr lang="es-ES_tradnl" altLang="zh-CN" sz="2700">
                <a:solidFill>
                  <a:schemeClr val="tx2"/>
                </a:solidFill>
                <a:ea typeface="宋体"/>
                <a:cs typeface="宋体"/>
              </a:rPr>
              <a:t>El objetivo general </a:t>
            </a:r>
            <a:r>
              <a:rPr lang="es-ES" altLang="zh-CN" sz="2700">
                <a:solidFill>
                  <a:schemeClr val="tx2"/>
                </a:solidFill>
                <a:ea typeface="宋体"/>
                <a:cs typeface="宋体"/>
              </a:rPr>
              <a:t>del proyecto es desarrollar una solución tecnológica que reduzca el margen de error en la captura</a:t>
            </a:r>
            <a:r>
              <a:rPr lang="es-ES_tradnl" altLang="zh-CN" sz="2700">
                <a:solidFill>
                  <a:schemeClr val="tx2"/>
                </a:solidFill>
                <a:ea typeface="宋体"/>
                <a:cs typeface="宋体"/>
              </a:rPr>
              <a:t> de datos y que permita reducir el tiempo general de la captura y  procesamiento de datos de las encuestas con la aplicación de controles que permitan el monitoreo del proceso de encuesta en tiempo real, así como también medir el desempeño de los encuestadores.</a:t>
            </a:r>
            <a:endParaRPr lang="es-ES" sz="2700">
              <a:solidFill>
                <a:schemeClr val="tx2"/>
              </a:solidFill>
            </a:endParaRPr>
          </a:p>
        </p:txBody>
      </p:sp>
      <p:pic>
        <p:nvPicPr>
          <p:cNvPr id="24580"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524750" y="5156200"/>
            <a:ext cx="1435100" cy="1439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2042</TotalTime>
  <Words>177</Words>
  <Application>Microsoft Office PowerPoint</Application>
  <PresentationFormat>Presentación en pantalla (4:3)</PresentationFormat>
  <Paragraphs>31</Paragraphs>
  <Slides>17</Slides>
  <Notes>0</Notes>
  <HiddenSlides>0</HiddenSlides>
  <MMClips>0</MMClips>
  <ScaleCrop>false</ScaleCrop>
  <HeadingPairs>
    <vt:vector size="6" baseType="variant">
      <vt:variant>
        <vt:lpstr>Fuentes usadas</vt:lpstr>
      </vt:variant>
      <vt:variant>
        <vt:i4>5</vt:i4>
      </vt:variant>
      <vt:variant>
        <vt:lpstr>Plantilla de diseño</vt:lpstr>
      </vt:variant>
      <vt:variant>
        <vt:i4>7</vt:i4>
      </vt:variant>
      <vt:variant>
        <vt:lpstr>Títulos de diapositiva</vt:lpstr>
      </vt:variant>
      <vt:variant>
        <vt:i4>17</vt:i4>
      </vt:variant>
    </vt:vector>
  </HeadingPairs>
  <TitlesOfParts>
    <vt:vector size="29" baseType="lpstr">
      <vt:lpstr>Arial</vt:lpstr>
      <vt:lpstr>Candara</vt:lpstr>
      <vt:lpstr>Symbol</vt:lpstr>
      <vt:lpstr>Calibri</vt:lpstr>
      <vt:lpstr>宋体</vt:lpstr>
      <vt:lpstr>Forma de onda</vt:lpstr>
      <vt:lpstr>Forma de onda</vt:lpstr>
      <vt:lpstr>Forma de onda</vt:lpstr>
      <vt:lpstr>Forma de onda</vt:lpstr>
      <vt:lpstr>Forma de onda</vt:lpstr>
      <vt:lpstr>Forma de onda</vt:lpstr>
      <vt:lpstr>Forma de onda</vt:lpstr>
      <vt:lpstr>Sistema de Captura móvil y monitoreo de procesos de campo para una Entidad encuestadora</vt:lpstr>
      <vt:lpstr>Introducción</vt:lpstr>
      <vt:lpstr>MARCO TEORICO</vt:lpstr>
      <vt:lpstr>Marco Teorico</vt:lpstr>
      <vt:lpstr>Marco Teorico</vt:lpstr>
      <vt:lpstr>Objeto de estudio</vt:lpstr>
      <vt:lpstr>Campo de acción</vt:lpstr>
      <vt:lpstr>Situación problemática y problemas a resolver</vt:lpstr>
      <vt:lpstr>Objetivo general</vt:lpstr>
      <vt:lpstr>MODELADO DEL NEGOCIO</vt:lpstr>
      <vt:lpstr>Diagrama de Casos de uso del negocio</vt:lpstr>
      <vt:lpstr>Trabajadores del negocio</vt:lpstr>
      <vt:lpstr>CASO DE USO DE NEGOCIO MAS IMPORTANTE CUN_Realizar_procesamiento_datos</vt:lpstr>
      <vt:lpstr>Diagrama de actividades</vt:lpstr>
      <vt:lpstr>Diagrama de Clases</vt:lpstr>
      <vt:lpstr>Conclusiones</vt:lpstr>
      <vt:lpstr>Sistema de Captura móvil y monitoreo de procesos de campo para una Entidad encuestadora</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grojas</cp:lastModifiedBy>
  <cp:revision>259</cp:revision>
  <dcterms:created xsi:type="dcterms:W3CDTF">2012-05-06T17:51:32Z</dcterms:created>
  <dcterms:modified xsi:type="dcterms:W3CDTF">2013-04-10T18:06:43Z</dcterms:modified>
</cp:coreProperties>
</file>