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14" r:id="rId3"/>
    <p:sldId id="407" r:id="rId4"/>
    <p:sldId id="416" r:id="rId5"/>
    <p:sldId id="415" r:id="rId6"/>
    <p:sldId id="401" r:id="rId7"/>
    <p:sldId id="402" r:id="rId8"/>
    <p:sldId id="403" r:id="rId9"/>
    <p:sldId id="404" r:id="rId10"/>
    <p:sldId id="408" r:id="rId11"/>
    <p:sldId id="405" r:id="rId12"/>
    <p:sldId id="409" r:id="rId13"/>
    <p:sldId id="410" r:id="rId14"/>
    <p:sldId id="412" r:id="rId15"/>
    <p:sldId id="413" r:id="rId16"/>
    <p:sldId id="406" r:id="rId17"/>
    <p:sldId id="379" r:id="rId18"/>
  </p:sldIdLst>
  <p:sldSz cx="9144000" cy="6858000" type="screen4x3"/>
  <p:notesSz cx="6858000" cy="9144000"/>
  <p:defaultTextStyle>
    <a:defPPr>
      <a:defRPr lang="es-PE"/>
    </a:defPPr>
    <a:lvl1pPr algn="l" rtl="0" fontAlgn="base">
      <a:spcBef>
        <a:spcPct val="0"/>
      </a:spcBef>
      <a:spcAft>
        <a:spcPct val="0"/>
      </a:spcAft>
      <a:defRPr sz="1700" kern="1200">
        <a:solidFill>
          <a:schemeClr val="tx1"/>
        </a:solidFill>
        <a:latin typeface="Arial" charset="0"/>
        <a:ea typeface="+mn-ea"/>
        <a:cs typeface="+mn-cs"/>
      </a:defRPr>
    </a:lvl1pPr>
    <a:lvl2pPr marL="457200" algn="l" rtl="0" fontAlgn="base">
      <a:spcBef>
        <a:spcPct val="0"/>
      </a:spcBef>
      <a:spcAft>
        <a:spcPct val="0"/>
      </a:spcAft>
      <a:defRPr sz="1700" kern="1200">
        <a:solidFill>
          <a:schemeClr val="tx1"/>
        </a:solidFill>
        <a:latin typeface="Arial" charset="0"/>
        <a:ea typeface="+mn-ea"/>
        <a:cs typeface="+mn-cs"/>
      </a:defRPr>
    </a:lvl2pPr>
    <a:lvl3pPr marL="914400" algn="l" rtl="0" fontAlgn="base">
      <a:spcBef>
        <a:spcPct val="0"/>
      </a:spcBef>
      <a:spcAft>
        <a:spcPct val="0"/>
      </a:spcAft>
      <a:defRPr sz="1700" kern="1200">
        <a:solidFill>
          <a:schemeClr val="tx1"/>
        </a:solidFill>
        <a:latin typeface="Arial" charset="0"/>
        <a:ea typeface="+mn-ea"/>
        <a:cs typeface="+mn-cs"/>
      </a:defRPr>
    </a:lvl3pPr>
    <a:lvl4pPr marL="1371600" algn="l" rtl="0" fontAlgn="base">
      <a:spcBef>
        <a:spcPct val="0"/>
      </a:spcBef>
      <a:spcAft>
        <a:spcPct val="0"/>
      </a:spcAft>
      <a:defRPr sz="1700" kern="1200">
        <a:solidFill>
          <a:schemeClr val="tx1"/>
        </a:solidFill>
        <a:latin typeface="Arial" charset="0"/>
        <a:ea typeface="+mn-ea"/>
        <a:cs typeface="+mn-cs"/>
      </a:defRPr>
    </a:lvl4pPr>
    <a:lvl5pPr marL="1828800" algn="l" rtl="0" fontAlgn="base">
      <a:spcBef>
        <a:spcPct val="0"/>
      </a:spcBef>
      <a:spcAft>
        <a:spcPct val="0"/>
      </a:spcAft>
      <a:defRPr sz="1700" kern="1200">
        <a:solidFill>
          <a:schemeClr val="tx1"/>
        </a:solidFill>
        <a:latin typeface="Arial" charset="0"/>
        <a:ea typeface="+mn-ea"/>
        <a:cs typeface="+mn-cs"/>
      </a:defRPr>
    </a:lvl5pPr>
    <a:lvl6pPr marL="2286000" algn="l" defTabSz="914400" rtl="0" eaLnBrk="1" latinLnBrk="0" hangingPunct="1">
      <a:defRPr sz="1700" kern="1200">
        <a:solidFill>
          <a:schemeClr val="tx1"/>
        </a:solidFill>
        <a:latin typeface="Arial" charset="0"/>
        <a:ea typeface="+mn-ea"/>
        <a:cs typeface="+mn-cs"/>
      </a:defRPr>
    </a:lvl6pPr>
    <a:lvl7pPr marL="2743200" algn="l" defTabSz="914400" rtl="0" eaLnBrk="1" latinLnBrk="0" hangingPunct="1">
      <a:defRPr sz="1700" kern="1200">
        <a:solidFill>
          <a:schemeClr val="tx1"/>
        </a:solidFill>
        <a:latin typeface="Arial" charset="0"/>
        <a:ea typeface="+mn-ea"/>
        <a:cs typeface="+mn-cs"/>
      </a:defRPr>
    </a:lvl7pPr>
    <a:lvl8pPr marL="3200400" algn="l" defTabSz="914400" rtl="0" eaLnBrk="1" latinLnBrk="0" hangingPunct="1">
      <a:defRPr sz="1700" kern="1200">
        <a:solidFill>
          <a:schemeClr val="tx1"/>
        </a:solidFill>
        <a:latin typeface="Arial" charset="0"/>
        <a:ea typeface="+mn-ea"/>
        <a:cs typeface="+mn-cs"/>
      </a:defRPr>
    </a:lvl8pPr>
    <a:lvl9pPr marL="3657600" algn="l" defTabSz="914400" rtl="0" eaLnBrk="1" latinLnBrk="0" hangingPunct="1">
      <a:defRPr sz="1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111" autoAdjust="0"/>
    <p:restoredTop sz="99496" autoAdjust="0"/>
  </p:normalViewPr>
  <p:slideViewPr>
    <p:cSldViewPr>
      <p:cViewPr varScale="1">
        <p:scale>
          <a:sx n="69" d="100"/>
          <a:sy n="69" d="100"/>
        </p:scale>
        <p:origin x="-109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AE547FB-C627-4BA8-AD6F-CCE357BB2F58}" type="datetimeFigureOut">
              <a:rPr lang="es-PE"/>
              <a:pPr>
                <a:defRPr/>
              </a:pPr>
              <a:t>12/04/2013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21F19-AF5B-4EE8-9DA5-3C19C264F453}"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a:spLocks noChangeArrowheads="1"/>
          </p:cNvSpPr>
          <p:nvPr/>
        </p:nvSpPr>
        <p:spPr bwMode="auto">
          <a:xfrm>
            <a:off x="228600" y="227013"/>
            <a:ext cx="8697913" cy="6035675"/>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5" name="Group 9"/>
          <p:cNvGrpSpPr>
            <a:grpSpLocks noChangeAspect="1"/>
          </p:cNvGrpSpPr>
          <p:nvPr/>
        </p:nvGrpSpPr>
        <p:grpSpPr bwMode="auto">
          <a:xfrm>
            <a:off x="211138" y="5357813"/>
            <a:ext cx="8723312" cy="1322387"/>
            <a:chOff x="-3905250" y="4294188"/>
            <a:chExt cx="13011150" cy="1892300"/>
          </a:xfrm>
        </p:grpSpPr>
        <p:sp>
          <p:nvSpPr>
            <p:cNvPr id="6" name="Freeform 14"/>
            <p:cNvSpPr>
              <a:spLocks/>
            </p:cNvSpPr>
            <p:nvPr/>
          </p:nvSpPr>
          <p:spPr bwMode="hidden">
            <a:xfrm>
              <a:off x="4810681" y="4498638"/>
              <a:ext cx="4295219" cy="101770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18"/>
            <p:cNvSpPr>
              <a:spLocks/>
            </p:cNvSpPr>
            <p:nvPr/>
          </p:nvSpPr>
          <p:spPr bwMode="hidden">
            <a:xfrm>
              <a:off x="-308538" y="4319176"/>
              <a:ext cx="8280254" cy="120852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22"/>
            <p:cNvSpPr>
              <a:spLocks/>
            </p:cNvSpPr>
            <p:nvPr/>
          </p:nvSpPr>
          <p:spPr bwMode="hidden">
            <a:xfrm>
              <a:off x="4014" y="4335078"/>
              <a:ext cx="8164231" cy="110175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9" name="Freeform 26"/>
            <p:cNvSpPr>
              <a:spLocks/>
            </p:cNvSpPr>
            <p:nvPr/>
          </p:nvSpPr>
          <p:spPr bwMode="hidden">
            <a:xfrm>
              <a:off x="4157164" y="4316905"/>
              <a:ext cx="4939265" cy="92456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92D7AC06-2584-424E-A634-A474F7BB2DDC}" type="datetimeFigureOut">
              <a:rPr lang="es-PE"/>
              <a:pPr>
                <a:defRPr/>
              </a:pPr>
              <a:t>12/04/2013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6B3110F-248A-4270-987A-1B2DD8DBA6DB}"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a:ln/>
        </p:spPr>
        <p:txBody>
          <a:bodyPr/>
          <a:lstStyle>
            <a:lvl1pPr>
              <a:defRPr/>
            </a:lvl1pPr>
          </a:lstStyle>
          <a:p>
            <a:pPr>
              <a:defRPr/>
            </a:pPr>
            <a:fld id="{ED08D114-9F6D-47A2-9497-8E2FC8634D83}" type="datetimeFigureOut">
              <a:rPr lang="es-PE"/>
              <a:pPr>
                <a:defRPr/>
              </a:pPr>
              <a:t>12/04/2013</a:t>
            </a:fld>
            <a:endParaRPr lang="es-PE"/>
          </a:p>
        </p:txBody>
      </p:sp>
      <p:sp>
        <p:nvSpPr>
          <p:cNvPr id="5" name="Footer Placeholder 4"/>
          <p:cNvSpPr>
            <a:spLocks noGrp="1"/>
          </p:cNvSpPr>
          <p:nvPr>
            <p:ph type="ftr" sz="quarter" idx="11"/>
          </p:nvPr>
        </p:nvSpPr>
        <p:spPr>
          <a:ln/>
        </p:spPr>
        <p:txBody>
          <a:bodyPr/>
          <a:lstStyle>
            <a:lvl1pPr>
              <a:defRPr/>
            </a:lvl1pPr>
          </a:lstStyle>
          <a:p>
            <a:pPr>
              <a:defRPr/>
            </a:pPr>
            <a:endParaRPr lang="es-PE"/>
          </a:p>
        </p:txBody>
      </p:sp>
      <p:sp>
        <p:nvSpPr>
          <p:cNvPr id="6" name="Slide Number Placeholder 5"/>
          <p:cNvSpPr>
            <a:spLocks noGrp="1"/>
          </p:cNvSpPr>
          <p:nvPr>
            <p:ph type="sldNum" sz="quarter" idx="12"/>
          </p:nvPr>
        </p:nvSpPr>
        <p:spPr>
          <a:ln/>
        </p:spPr>
        <p:txBody>
          <a:bodyPr/>
          <a:lstStyle>
            <a:lvl1pPr>
              <a:defRPr/>
            </a:lvl1pPr>
          </a:lstStyle>
          <a:p>
            <a:pPr>
              <a:defRPr/>
            </a:pPr>
            <a:fld id="{0E0A4744-8379-4D60-B767-9269FB7F4275}"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a:spLocks noChangeArrowheads="1"/>
          </p:cNvSpPr>
          <p:nvPr/>
        </p:nvSpPr>
        <p:spPr bwMode="hidden">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5" name="Group 14"/>
          <p:cNvGrpSpPr>
            <a:grpSpLocks noChangeAspect="1"/>
          </p:cNvGrpSpPr>
          <p:nvPr/>
        </p:nvGrpSpPr>
        <p:grpSpPr bwMode="auto">
          <a:xfrm>
            <a:off x="211138" y="714375"/>
            <a:ext cx="8723312" cy="1333500"/>
            <a:chOff x="-3905250" y="4294188"/>
            <a:chExt cx="13011150" cy="1892300"/>
          </a:xfrm>
        </p:grpSpPr>
        <p:sp>
          <p:nvSpPr>
            <p:cNvPr id="6" name="Freeform 14"/>
            <p:cNvSpPr>
              <a:spLocks/>
            </p:cNvSpPr>
            <p:nvPr/>
          </p:nvSpPr>
          <p:spPr bwMode="hidden">
            <a:xfrm>
              <a:off x="4810681" y="4501440"/>
              <a:ext cx="4295219" cy="101598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18"/>
            <p:cNvSpPr>
              <a:spLocks/>
            </p:cNvSpPr>
            <p:nvPr/>
          </p:nvSpPr>
          <p:spPr bwMode="hidden">
            <a:xfrm>
              <a:off x="-308538" y="4318969"/>
              <a:ext cx="8280254" cy="12097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22"/>
            <p:cNvSpPr>
              <a:spLocks/>
            </p:cNvSpPr>
            <p:nvPr/>
          </p:nvSpPr>
          <p:spPr bwMode="hidden">
            <a:xfrm>
              <a:off x="4014" y="4334737"/>
              <a:ext cx="8164231" cy="110384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9" name="Freeform 26"/>
            <p:cNvSpPr>
              <a:spLocks/>
            </p:cNvSpPr>
            <p:nvPr/>
          </p:nvSpPr>
          <p:spPr bwMode="hidden">
            <a:xfrm>
              <a:off x="4157164" y="4316715"/>
              <a:ext cx="4939265" cy="92812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07E4C96F-A401-417C-A75F-CE252522DF67}" type="datetimeFigureOut">
              <a:rPr lang="es-PE"/>
              <a:pPr>
                <a:defRPr/>
              </a:pPr>
              <a:t>12/04/2013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0A547D48-EB6A-448A-8DAA-0815A16F2BD8}"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fld id="{8F57BD9D-89C5-434A-934C-E4E116CECC62}" type="datetimeFigureOut">
              <a:rPr lang="es-PE"/>
              <a:pPr>
                <a:defRPr/>
              </a:pPr>
              <a:t>12/04/2013</a:t>
            </a:fld>
            <a:endParaRPr lang="es-PE"/>
          </a:p>
        </p:txBody>
      </p:sp>
      <p:sp>
        <p:nvSpPr>
          <p:cNvPr id="3" name="Footer Placeholder 4"/>
          <p:cNvSpPr>
            <a:spLocks noGrp="1"/>
          </p:cNvSpPr>
          <p:nvPr>
            <p:ph type="ftr" sz="quarter" idx="11"/>
          </p:nvPr>
        </p:nvSpPr>
        <p:spPr>
          <a:ln/>
        </p:spPr>
        <p:txBody>
          <a:bodyPr/>
          <a:lstStyle>
            <a:lvl1pPr>
              <a:defRPr/>
            </a:lvl1pPr>
          </a:lstStyle>
          <a:p>
            <a:pPr>
              <a:defRPr/>
            </a:pPr>
            <a:endParaRPr lang="es-PE"/>
          </a:p>
        </p:txBody>
      </p:sp>
      <p:sp>
        <p:nvSpPr>
          <p:cNvPr id="4" name="Slide Number Placeholder 5"/>
          <p:cNvSpPr>
            <a:spLocks noGrp="1"/>
          </p:cNvSpPr>
          <p:nvPr>
            <p:ph type="sldNum" sz="quarter" idx="12"/>
          </p:nvPr>
        </p:nvSpPr>
        <p:spPr>
          <a:ln/>
        </p:spPr>
        <p:txBody>
          <a:bodyPr/>
          <a:lstStyle>
            <a:lvl1pPr>
              <a:defRPr/>
            </a:lvl1pPr>
          </a:lstStyle>
          <a:p>
            <a:pPr>
              <a:defRPr/>
            </a:pPr>
            <a:fld id="{22759E79-8C2E-41A9-A430-AA2E913BD538}"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a:ln/>
        </p:spPr>
        <p:txBody>
          <a:bodyPr/>
          <a:lstStyle>
            <a:lvl1pPr>
              <a:defRPr/>
            </a:lvl1pPr>
          </a:lstStyle>
          <a:p>
            <a:pPr>
              <a:defRPr/>
            </a:pPr>
            <a:fld id="{172E2FC6-4A1E-40B2-A6E1-804B59E616CE}" type="datetimeFigureOut">
              <a:rPr lang="es-PE"/>
              <a:pPr>
                <a:defRPr/>
              </a:pPr>
              <a:t>12/04/2013</a:t>
            </a:fld>
            <a:endParaRPr lang="es-PE"/>
          </a:p>
        </p:txBody>
      </p:sp>
      <p:sp>
        <p:nvSpPr>
          <p:cNvPr id="5" name="Footer Placeholder 4"/>
          <p:cNvSpPr>
            <a:spLocks noGrp="1"/>
          </p:cNvSpPr>
          <p:nvPr>
            <p:ph type="ftr" sz="quarter" idx="11"/>
          </p:nvPr>
        </p:nvSpPr>
        <p:spPr>
          <a:ln/>
        </p:spPr>
        <p:txBody>
          <a:bodyPr/>
          <a:lstStyle>
            <a:lvl1pPr>
              <a:defRPr/>
            </a:lvl1pPr>
          </a:lstStyle>
          <a:p>
            <a:pPr>
              <a:defRPr/>
            </a:pPr>
            <a:endParaRPr lang="es-PE"/>
          </a:p>
        </p:txBody>
      </p:sp>
      <p:sp>
        <p:nvSpPr>
          <p:cNvPr id="6" name="Slide Number Placeholder 5"/>
          <p:cNvSpPr>
            <a:spLocks noGrp="1"/>
          </p:cNvSpPr>
          <p:nvPr>
            <p:ph type="sldNum" sz="quarter" idx="12"/>
          </p:nvPr>
        </p:nvSpPr>
        <p:spPr>
          <a:ln/>
        </p:spPr>
        <p:txBody>
          <a:bodyPr/>
          <a:lstStyle>
            <a:lvl1pPr>
              <a:defRPr/>
            </a:lvl1pPr>
          </a:lstStyle>
          <a:p>
            <a:pPr>
              <a:defRPr/>
            </a:pPr>
            <a:fld id="{347DC118-9A4D-4977-B267-39C493B290B5}"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a:spLocks noChangeArrowheads="1"/>
          </p:cNvSpPr>
          <p:nvPr/>
        </p:nvSpPr>
        <p:spPr bwMode="auto">
          <a:xfrm>
            <a:off x="228600" y="227013"/>
            <a:ext cx="8697913" cy="4738687"/>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6" name="Freeform 18"/>
          <p:cNvSpPr>
            <a:spLocks/>
          </p:cNvSpPr>
          <p:nvPr/>
        </p:nvSpPr>
        <p:spPr bwMode="hidden">
          <a:xfrm>
            <a:off x="2619375" y="4071938"/>
            <a:ext cx="5545138" cy="85725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22"/>
          <p:cNvSpPr>
            <a:spLocks/>
          </p:cNvSpPr>
          <p:nvPr/>
        </p:nvSpPr>
        <p:spPr bwMode="hidden">
          <a:xfrm>
            <a:off x="2830513" y="4084638"/>
            <a:ext cx="5465762" cy="77311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8" name="Freeform 26"/>
          <p:cNvSpPr>
            <a:spLocks/>
          </p:cNvSpPr>
          <p:nvPr/>
        </p:nvSpPr>
        <p:spPr bwMode="hidden">
          <a:xfrm>
            <a:off x="5610225" y="4071938"/>
            <a:ext cx="3308350" cy="65563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9" name="Freeform 10"/>
          <p:cNvSpPr>
            <a:spLocks/>
          </p:cNvSpPr>
          <p:nvPr/>
        </p:nvSpPr>
        <p:spPr bwMode="hidden">
          <a:xfrm>
            <a:off x="211138" y="4060825"/>
            <a:ext cx="8723312" cy="13335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BDB181E-91D7-4456-8BB3-97B54BEB6F83}" type="datetimeFigureOut">
              <a:rPr lang="es-PE"/>
              <a:pPr>
                <a:defRPr/>
              </a:pPr>
              <a:t>12/04/2013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9D4C24F7-8D2C-47C1-B166-4BE2FF111D0C}"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a:ln/>
        </p:spPr>
        <p:txBody>
          <a:bodyPr/>
          <a:lstStyle>
            <a:lvl1pPr>
              <a:defRPr/>
            </a:lvl1pPr>
          </a:lstStyle>
          <a:p>
            <a:pPr>
              <a:defRPr/>
            </a:pPr>
            <a:fld id="{13B4F329-B782-4B21-9600-5CABE59A5BEA}" type="datetimeFigureOut">
              <a:rPr lang="es-PE"/>
              <a:pPr>
                <a:defRPr/>
              </a:pPr>
              <a:t>12/04/2013</a:t>
            </a:fld>
            <a:endParaRPr lang="es-PE"/>
          </a:p>
        </p:txBody>
      </p:sp>
      <p:sp>
        <p:nvSpPr>
          <p:cNvPr id="6" name="Footer Placeholder 4"/>
          <p:cNvSpPr>
            <a:spLocks noGrp="1"/>
          </p:cNvSpPr>
          <p:nvPr>
            <p:ph type="ftr" sz="quarter" idx="16"/>
          </p:nvPr>
        </p:nvSpPr>
        <p:spPr>
          <a:ln/>
        </p:spPr>
        <p:txBody>
          <a:bodyPr/>
          <a:lstStyle>
            <a:lvl1pPr>
              <a:defRPr/>
            </a:lvl1pPr>
          </a:lstStyle>
          <a:p>
            <a:pPr>
              <a:defRPr/>
            </a:pPr>
            <a:endParaRPr lang="es-PE"/>
          </a:p>
        </p:txBody>
      </p:sp>
      <p:sp>
        <p:nvSpPr>
          <p:cNvPr id="7" name="Slide Number Placeholder 5"/>
          <p:cNvSpPr>
            <a:spLocks noGrp="1"/>
          </p:cNvSpPr>
          <p:nvPr>
            <p:ph type="sldNum" sz="quarter" idx="17"/>
          </p:nvPr>
        </p:nvSpPr>
        <p:spPr>
          <a:ln/>
        </p:spPr>
        <p:txBody>
          <a:bodyPr/>
          <a:lstStyle>
            <a:lvl1pPr>
              <a:defRPr/>
            </a:lvl1pPr>
          </a:lstStyle>
          <a:p>
            <a:pPr>
              <a:defRPr/>
            </a:pPr>
            <a:fld id="{9306F835-4004-4AB9-867C-35BDB40B06DE}"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a:ln/>
        </p:spPr>
        <p:txBody>
          <a:bodyPr/>
          <a:lstStyle>
            <a:lvl1pPr>
              <a:defRPr/>
            </a:lvl1pPr>
          </a:lstStyle>
          <a:p>
            <a:pPr>
              <a:defRPr/>
            </a:pPr>
            <a:fld id="{FC884822-13BB-4EBE-AF76-03C381763C65}" type="datetimeFigureOut">
              <a:rPr lang="es-PE"/>
              <a:pPr>
                <a:defRPr/>
              </a:pPr>
              <a:t>12/04/2013</a:t>
            </a:fld>
            <a:endParaRPr lang="es-PE"/>
          </a:p>
        </p:txBody>
      </p:sp>
      <p:sp>
        <p:nvSpPr>
          <p:cNvPr id="8" name="Footer Placeholder 4"/>
          <p:cNvSpPr>
            <a:spLocks noGrp="1"/>
          </p:cNvSpPr>
          <p:nvPr>
            <p:ph type="ftr" sz="quarter" idx="11"/>
          </p:nvPr>
        </p:nvSpPr>
        <p:spPr>
          <a:ln/>
        </p:spPr>
        <p:txBody>
          <a:bodyPr/>
          <a:lstStyle>
            <a:lvl1pPr>
              <a:defRPr/>
            </a:lvl1pPr>
          </a:lstStyle>
          <a:p>
            <a:pPr>
              <a:defRPr/>
            </a:pPr>
            <a:endParaRPr lang="es-PE"/>
          </a:p>
        </p:txBody>
      </p:sp>
      <p:sp>
        <p:nvSpPr>
          <p:cNvPr id="9" name="Slide Number Placeholder 5"/>
          <p:cNvSpPr>
            <a:spLocks noGrp="1"/>
          </p:cNvSpPr>
          <p:nvPr>
            <p:ph type="sldNum" sz="quarter" idx="12"/>
          </p:nvPr>
        </p:nvSpPr>
        <p:spPr>
          <a:ln/>
        </p:spPr>
        <p:txBody>
          <a:bodyPr/>
          <a:lstStyle>
            <a:lvl1pPr>
              <a:defRPr/>
            </a:lvl1pPr>
          </a:lstStyle>
          <a:p>
            <a:pPr>
              <a:defRPr/>
            </a:pPr>
            <a:fld id="{562DE197-4110-4692-96D9-39675901E5D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a:ln/>
        </p:spPr>
        <p:txBody>
          <a:bodyPr/>
          <a:lstStyle>
            <a:lvl1pPr>
              <a:defRPr/>
            </a:lvl1pPr>
          </a:lstStyle>
          <a:p>
            <a:pPr>
              <a:defRPr/>
            </a:pPr>
            <a:fld id="{E76F0AF7-DEE1-4FA3-83CE-6707D41DFE64}" type="datetimeFigureOut">
              <a:rPr lang="es-PE"/>
              <a:pPr>
                <a:defRPr/>
              </a:pPr>
              <a:t>12/04/2013</a:t>
            </a:fld>
            <a:endParaRPr lang="es-PE"/>
          </a:p>
        </p:txBody>
      </p:sp>
      <p:sp>
        <p:nvSpPr>
          <p:cNvPr id="4" name="Footer Placeholder 4"/>
          <p:cNvSpPr>
            <a:spLocks noGrp="1"/>
          </p:cNvSpPr>
          <p:nvPr>
            <p:ph type="ftr" sz="quarter" idx="11"/>
          </p:nvPr>
        </p:nvSpPr>
        <p:spPr>
          <a:ln/>
        </p:spPr>
        <p:txBody>
          <a:bodyPr/>
          <a:lstStyle>
            <a:lvl1pPr>
              <a:defRPr/>
            </a:lvl1pPr>
          </a:lstStyle>
          <a:p>
            <a:pPr>
              <a:defRPr/>
            </a:pPr>
            <a:endParaRPr lang="es-PE"/>
          </a:p>
        </p:txBody>
      </p:sp>
      <p:sp>
        <p:nvSpPr>
          <p:cNvPr id="5" name="Slide Number Placeholder 5"/>
          <p:cNvSpPr>
            <a:spLocks noGrp="1"/>
          </p:cNvSpPr>
          <p:nvPr>
            <p:ph type="sldNum" sz="quarter" idx="12"/>
          </p:nvPr>
        </p:nvSpPr>
        <p:spPr>
          <a:ln/>
        </p:spPr>
        <p:txBody>
          <a:bodyPr/>
          <a:lstStyle>
            <a:lvl1pPr>
              <a:defRPr/>
            </a:lvl1pPr>
          </a:lstStyle>
          <a:p>
            <a:pPr>
              <a:defRPr/>
            </a:pPr>
            <a:fld id="{BB462D29-CEB9-4C1E-B171-9499FAEF51F1}"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a:spLocks noChangeArrowheads="1"/>
          </p:cNvSpPr>
          <p:nvPr/>
        </p:nvSpPr>
        <p:spPr bwMode="auto">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3" name="Group 5"/>
          <p:cNvGrpSpPr>
            <a:grpSpLocks noChangeAspect="1"/>
          </p:cNvGrpSpPr>
          <p:nvPr/>
        </p:nvGrpSpPr>
        <p:grpSpPr bwMode="auto">
          <a:xfrm>
            <a:off x="211138" y="714375"/>
            <a:ext cx="8723312" cy="1333500"/>
            <a:chOff x="-3905251" y="4294188"/>
            <a:chExt cx="13027839" cy="1892300"/>
          </a:xfrm>
        </p:grpSpPr>
        <p:sp>
          <p:nvSpPr>
            <p:cNvPr id="4" name="Freeform 14"/>
            <p:cNvSpPr>
              <a:spLocks/>
            </p:cNvSpPr>
            <p:nvPr/>
          </p:nvSpPr>
          <p:spPr bwMode="hidden">
            <a:xfrm>
              <a:off x="4810006" y="4499188"/>
              <a:ext cx="4295986" cy="101598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5" name="Freeform 18"/>
            <p:cNvSpPr>
              <a:spLocks/>
            </p:cNvSpPr>
            <p:nvPr/>
          </p:nvSpPr>
          <p:spPr bwMode="hidden">
            <a:xfrm>
              <a:off x="-308667" y="4318969"/>
              <a:ext cx="8279020" cy="120746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6" name="Freeform 22"/>
            <p:cNvSpPr>
              <a:spLocks/>
            </p:cNvSpPr>
            <p:nvPr/>
          </p:nvSpPr>
          <p:spPr bwMode="hidden">
            <a:xfrm>
              <a:off x="4286" y="4334737"/>
              <a:ext cx="8165219" cy="110159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7" name="Freeform 26"/>
            <p:cNvSpPr>
              <a:spLocks/>
            </p:cNvSpPr>
            <p:nvPr/>
          </p:nvSpPr>
          <p:spPr bwMode="hidden">
            <a:xfrm>
              <a:off x="4155651" y="4316715"/>
              <a:ext cx="4940859" cy="92587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9" name="Date Placeholder 1"/>
          <p:cNvSpPr>
            <a:spLocks noGrp="1"/>
          </p:cNvSpPr>
          <p:nvPr>
            <p:ph type="dt" sz="half" idx="10"/>
          </p:nvPr>
        </p:nvSpPr>
        <p:spPr/>
        <p:txBody>
          <a:bodyPr/>
          <a:lstStyle>
            <a:lvl1pPr>
              <a:defRPr/>
            </a:lvl1pPr>
          </a:lstStyle>
          <a:p>
            <a:pPr>
              <a:defRPr/>
            </a:pPr>
            <a:fld id="{5C5714A7-CEC1-4609-8B4C-6F4F1DC11195}" type="datetimeFigureOut">
              <a:rPr lang="es-PE"/>
              <a:pPr>
                <a:defRPr/>
              </a:pPr>
              <a:t>12/04/2013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00633C16-9575-4788-99E0-7BCB7922F8C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a:spLocks noChangeArrowheads="1"/>
          </p:cNvSpPr>
          <p:nvPr/>
        </p:nvSpPr>
        <p:spPr bwMode="auto">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6" name="Group 23"/>
          <p:cNvGrpSpPr>
            <a:grpSpLocks noChangeAspect="1"/>
          </p:cNvGrpSpPr>
          <p:nvPr/>
        </p:nvGrpSpPr>
        <p:grpSpPr bwMode="auto">
          <a:xfrm>
            <a:off x="211138" y="714375"/>
            <a:ext cx="8723312" cy="1333500"/>
            <a:chOff x="-3905250" y="4294188"/>
            <a:chExt cx="13011150" cy="1892300"/>
          </a:xfrm>
        </p:grpSpPr>
        <p:sp>
          <p:nvSpPr>
            <p:cNvPr id="7" name="Freeform 14"/>
            <p:cNvSpPr>
              <a:spLocks/>
            </p:cNvSpPr>
            <p:nvPr/>
          </p:nvSpPr>
          <p:spPr bwMode="hidden">
            <a:xfrm>
              <a:off x="4810681" y="4501440"/>
              <a:ext cx="4295219" cy="101598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18"/>
            <p:cNvSpPr>
              <a:spLocks/>
            </p:cNvSpPr>
            <p:nvPr/>
          </p:nvSpPr>
          <p:spPr bwMode="hidden">
            <a:xfrm>
              <a:off x="-308538" y="4318969"/>
              <a:ext cx="8280254" cy="12097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9" name="Freeform 22"/>
            <p:cNvSpPr>
              <a:spLocks/>
            </p:cNvSpPr>
            <p:nvPr/>
          </p:nvSpPr>
          <p:spPr bwMode="hidden">
            <a:xfrm>
              <a:off x="4014" y="4334737"/>
              <a:ext cx="8164231" cy="110384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10" name="Freeform 26"/>
            <p:cNvSpPr>
              <a:spLocks/>
            </p:cNvSpPr>
            <p:nvPr/>
          </p:nvSpPr>
          <p:spPr bwMode="hidden">
            <a:xfrm>
              <a:off x="4157164" y="4316715"/>
              <a:ext cx="4939265" cy="92812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9BCC7B73-81A4-4021-A591-59716225AAF2}" type="datetimeFigureOut">
              <a:rPr lang="es-PE"/>
              <a:pPr>
                <a:defRPr/>
              </a:pPr>
              <a:t>12/04/2013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B41EAA5C-8DD8-423E-A087-DD2BEB5C79E3}"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a:spLocks noChangeArrowheads="1"/>
          </p:cNvSpPr>
          <p:nvPr/>
        </p:nvSpPr>
        <p:spPr bwMode="auto">
          <a:xfrm>
            <a:off x="228600" y="227013"/>
            <a:ext cx="8697913" cy="6035675"/>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6" name="Group 8"/>
          <p:cNvGrpSpPr>
            <a:grpSpLocks noChangeAspect="1"/>
          </p:cNvGrpSpPr>
          <p:nvPr/>
        </p:nvGrpSpPr>
        <p:grpSpPr bwMode="auto">
          <a:xfrm>
            <a:off x="211138" y="5357813"/>
            <a:ext cx="8723312" cy="1322387"/>
            <a:chOff x="-3905250" y="4294188"/>
            <a:chExt cx="13011150" cy="1892300"/>
          </a:xfrm>
        </p:grpSpPr>
        <p:sp>
          <p:nvSpPr>
            <p:cNvPr id="7" name="Freeform 14"/>
            <p:cNvSpPr>
              <a:spLocks/>
            </p:cNvSpPr>
            <p:nvPr/>
          </p:nvSpPr>
          <p:spPr bwMode="hidden">
            <a:xfrm>
              <a:off x="4810681" y="4498638"/>
              <a:ext cx="4295219" cy="101770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18"/>
            <p:cNvSpPr>
              <a:spLocks/>
            </p:cNvSpPr>
            <p:nvPr/>
          </p:nvSpPr>
          <p:spPr bwMode="hidden">
            <a:xfrm>
              <a:off x="-308538" y="4319176"/>
              <a:ext cx="8280254" cy="120852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9" name="Freeform 22"/>
            <p:cNvSpPr>
              <a:spLocks/>
            </p:cNvSpPr>
            <p:nvPr/>
          </p:nvSpPr>
          <p:spPr bwMode="hidden">
            <a:xfrm>
              <a:off x="4014" y="4335078"/>
              <a:ext cx="8164231" cy="110175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10" name="Freeform 26"/>
            <p:cNvSpPr>
              <a:spLocks/>
            </p:cNvSpPr>
            <p:nvPr/>
          </p:nvSpPr>
          <p:spPr bwMode="hidden">
            <a:xfrm>
              <a:off x="4157164" y="4316905"/>
              <a:ext cx="4939265" cy="92456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lIns="91440" tIns="45720" rIns="91440" bIns="45720"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95C8BF6E-AF84-4750-AEBE-C79131BF69D6}" type="datetimeFigureOut">
              <a:rPr lang="es-PE"/>
              <a:pPr>
                <a:defRPr/>
              </a:pPr>
              <a:t>12/04/2013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3686E878-D618-482E-9B75-162AD87D8F8D}"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a:spLocks noChangeArrowheads="1"/>
          </p:cNvSpPr>
          <p:nvPr/>
        </p:nvSpPr>
        <p:spPr bwMode="auto">
          <a:xfrm>
            <a:off x="228600" y="227013"/>
            <a:ext cx="8697913" cy="2476500"/>
          </a:xfrm>
          <a:prstGeom prst="roundRect">
            <a:avLst>
              <a:gd name="adj" fmla="val 3361"/>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1027" name="Group 15"/>
          <p:cNvGrpSpPr>
            <a:grpSpLocks noChangeAspect="1"/>
          </p:cNvGrpSpPr>
          <p:nvPr/>
        </p:nvGrpSpPr>
        <p:grpSpPr bwMode="auto">
          <a:xfrm>
            <a:off x="211138" y="1679575"/>
            <a:ext cx="8723312" cy="1333500"/>
            <a:chOff x="-3905251" y="4294188"/>
            <a:chExt cx="13027839" cy="1892300"/>
          </a:xfrm>
        </p:grpSpPr>
        <p:sp>
          <p:nvSpPr>
            <p:cNvPr id="17" name="Freeform 14"/>
            <p:cNvSpPr>
              <a:spLocks/>
            </p:cNvSpPr>
            <p:nvPr/>
          </p:nvSpPr>
          <p:spPr bwMode="hidden">
            <a:xfrm>
              <a:off x="4810006" y="4499188"/>
              <a:ext cx="4295986" cy="101598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18" name="Freeform 18"/>
            <p:cNvSpPr>
              <a:spLocks/>
            </p:cNvSpPr>
            <p:nvPr/>
          </p:nvSpPr>
          <p:spPr bwMode="hidden">
            <a:xfrm>
              <a:off x="-308667" y="4318969"/>
              <a:ext cx="8279020" cy="120746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19" name="Freeform 22"/>
            <p:cNvSpPr>
              <a:spLocks/>
            </p:cNvSpPr>
            <p:nvPr/>
          </p:nvSpPr>
          <p:spPr bwMode="hidden">
            <a:xfrm>
              <a:off x="4286" y="4334737"/>
              <a:ext cx="8165219" cy="110159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20" name="Freeform 26"/>
            <p:cNvSpPr>
              <a:spLocks/>
            </p:cNvSpPr>
            <p:nvPr/>
          </p:nvSpPr>
          <p:spPr bwMode="hidden">
            <a:xfrm>
              <a:off x="4155651" y="4316715"/>
              <a:ext cx="4940859" cy="92587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1028" name="Title Placeholder 1"/>
          <p:cNvSpPr>
            <a:spLocks noGrp="1"/>
          </p:cNvSpPr>
          <p:nvPr>
            <p:ph type="title"/>
          </p:nvPr>
        </p:nvSpPr>
        <p:spPr bwMode="auto">
          <a:xfrm>
            <a:off x="457200" y="333375"/>
            <a:ext cx="8231188" cy="1262063"/>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bwMode="auto">
          <a:xfrm>
            <a:off x="5164138" y="6251575"/>
            <a:ext cx="3786187"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r" fontAlgn="auto">
              <a:spcBef>
                <a:spcPts val="0"/>
              </a:spcBef>
              <a:spcAft>
                <a:spcPts val="0"/>
              </a:spcAft>
              <a:defRPr sz="1000">
                <a:solidFill>
                  <a:schemeClr val="tx2"/>
                </a:solidFill>
                <a:latin typeface="+mn-lt"/>
              </a:defRPr>
            </a:lvl1pPr>
          </a:lstStyle>
          <a:p>
            <a:pPr>
              <a:defRPr/>
            </a:pPr>
            <a:fld id="{F36CC0D3-D413-45CD-B98E-1059F6139F0A}" type="datetimeFigureOut">
              <a:rPr lang="es-PE"/>
              <a:pPr>
                <a:defRPr/>
              </a:pPr>
              <a:t>12/04/2013</a:t>
            </a:fld>
            <a:endParaRPr lang="es-PE"/>
          </a:p>
        </p:txBody>
      </p:sp>
      <p:sp>
        <p:nvSpPr>
          <p:cNvPr id="5" name="Footer Placeholder 4"/>
          <p:cNvSpPr>
            <a:spLocks noGrp="1"/>
          </p:cNvSpPr>
          <p:nvPr>
            <p:ph type="ftr" sz="quarter" idx="3"/>
          </p:nvPr>
        </p:nvSpPr>
        <p:spPr bwMode="auto">
          <a:xfrm>
            <a:off x="195263" y="6251575"/>
            <a:ext cx="3786187"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bwMode="auto">
          <a:xfrm>
            <a:off x="3990975" y="6251575"/>
            <a:ext cx="1162050"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ctr" fontAlgn="auto">
              <a:spcBef>
                <a:spcPts val="0"/>
              </a:spcBef>
              <a:spcAft>
                <a:spcPts val="0"/>
              </a:spcAft>
              <a:defRPr sz="1000">
                <a:solidFill>
                  <a:schemeClr val="tx2"/>
                </a:solidFill>
                <a:latin typeface="+mn-lt"/>
              </a:defRPr>
            </a:lvl1pPr>
          </a:lstStyle>
          <a:p>
            <a:pPr>
              <a:defRPr/>
            </a:pPr>
            <a:fld id="{4A75B22B-BAD0-4192-8F0A-1E4904735657}" type="slidenum">
              <a:rPr lang="es-PE"/>
              <a:pPr>
                <a:defRPr/>
              </a:pPr>
              <a:t>‹Nº›</a:t>
            </a:fld>
            <a:endParaRPr lang="es-PE"/>
          </a:p>
        </p:txBody>
      </p:sp>
      <p:sp>
        <p:nvSpPr>
          <p:cNvPr id="1032" name="Text Placeholder 2"/>
          <p:cNvSpPr>
            <a:spLocks noGrp="1"/>
          </p:cNvSpPr>
          <p:nvPr>
            <p:ph type="body" idx="1"/>
          </p:nvPr>
        </p:nvSpPr>
        <p:spPr bwMode="auto">
          <a:xfrm>
            <a:off x="871538" y="2679700"/>
            <a:ext cx="7408862" cy="3452813"/>
          </a:xfrm>
          <a:prstGeom prst="rect">
            <a:avLst/>
          </a:prstGeom>
          <a:noFill/>
          <a:ln w="9525">
            <a:noFill/>
            <a:miter lim="800000"/>
            <a:headEnd/>
            <a:tailEnd/>
          </a:ln>
        </p:spPr>
        <p:txBody>
          <a:bodyPr vert="horz" wrap="square" lIns="91422" tIns="45711" rIns="91422" bIns="45711"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500" kern="1200">
          <a:solidFill>
            <a:srgbClr val="FFFFFF"/>
          </a:solidFill>
          <a:latin typeface="+mj-lt"/>
          <a:ea typeface="+mj-ea"/>
          <a:cs typeface="+mj-cs"/>
        </a:defRPr>
      </a:lvl1pPr>
      <a:lvl2pPr algn="ctr" rtl="0" eaLnBrk="0" fontAlgn="base" hangingPunct="0">
        <a:spcBef>
          <a:spcPct val="0"/>
        </a:spcBef>
        <a:spcAft>
          <a:spcPct val="0"/>
        </a:spcAft>
        <a:defRPr sz="4500">
          <a:solidFill>
            <a:srgbClr val="FFFFFF"/>
          </a:solidFill>
          <a:latin typeface="Candara" pitchFamily="34" charset="0"/>
        </a:defRPr>
      </a:lvl2pPr>
      <a:lvl3pPr algn="ctr" rtl="0" eaLnBrk="0" fontAlgn="base" hangingPunct="0">
        <a:spcBef>
          <a:spcPct val="0"/>
        </a:spcBef>
        <a:spcAft>
          <a:spcPct val="0"/>
        </a:spcAft>
        <a:defRPr sz="4500">
          <a:solidFill>
            <a:srgbClr val="FFFFFF"/>
          </a:solidFill>
          <a:latin typeface="Candara" pitchFamily="34" charset="0"/>
        </a:defRPr>
      </a:lvl3pPr>
      <a:lvl4pPr algn="ctr" rtl="0" eaLnBrk="0" fontAlgn="base" hangingPunct="0">
        <a:spcBef>
          <a:spcPct val="0"/>
        </a:spcBef>
        <a:spcAft>
          <a:spcPct val="0"/>
        </a:spcAft>
        <a:defRPr sz="4500">
          <a:solidFill>
            <a:srgbClr val="FFFFFF"/>
          </a:solidFill>
          <a:latin typeface="Candara" pitchFamily="34" charset="0"/>
        </a:defRPr>
      </a:lvl4pPr>
      <a:lvl5pPr algn="ctr" rtl="0" eaLnBrk="0" fontAlgn="base" hangingPunct="0">
        <a:spcBef>
          <a:spcPct val="0"/>
        </a:spcBef>
        <a:spcAft>
          <a:spcPct val="0"/>
        </a:spcAft>
        <a:defRPr sz="45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1463" indent="-271463" algn="l" rtl="0" eaLnBrk="0" fontAlgn="base" hangingPunct="0">
        <a:spcBef>
          <a:spcPct val="20000"/>
        </a:spcBef>
        <a:spcAft>
          <a:spcPct val="0"/>
        </a:spcAft>
        <a:buClr>
          <a:schemeClr val="accent1"/>
        </a:buClr>
        <a:buSzPct val="100000"/>
        <a:buFont typeface="Symbol" pitchFamily="18" charset="2"/>
        <a:buChar char=""/>
        <a:defRPr sz="2300" kern="1200">
          <a:solidFill>
            <a:schemeClr val="tx2"/>
          </a:solidFill>
          <a:latin typeface="+mn-lt"/>
          <a:ea typeface="+mn-ea"/>
          <a:cs typeface="+mn-cs"/>
        </a:defRPr>
      </a:lvl1pPr>
      <a:lvl2pPr marL="577850" indent="-274638" algn="l" rtl="0" eaLnBrk="0" fontAlgn="base" hangingPunct="0">
        <a:spcBef>
          <a:spcPct val="20000"/>
        </a:spcBef>
        <a:spcAft>
          <a:spcPct val="0"/>
        </a:spcAft>
        <a:buClr>
          <a:schemeClr val="accent1"/>
        </a:buClr>
        <a:buSzPct val="100000"/>
        <a:buFont typeface="Symbol" pitchFamily="18" charset="2"/>
        <a:buChar char=""/>
        <a:defRPr sz="21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1900" kern="1200">
          <a:solidFill>
            <a:schemeClr val="tx2"/>
          </a:solidFill>
          <a:latin typeface="+mn-lt"/>
          <a:ea typeface="+mn-ea"/>
          <a:cs typeface="+mn-cs"/>
        </a:defRPr>
      </a:lvl3pPr>
      <a:lvl4pPr marL="1141413" indent="-227013" algn="l" rtl="0" eaLnBrk="0" fontAlgn="base" hangingPunct="0">
        <a:spcBef>
          <a:spcPct val="20000"/>
        </a:spcBef>
        <a:spcAft>
          <a:spcPct val="0"/>
        </a:spcAft>
        <a:buClr>
          <a:schemeClr val="accent1"/>
        </a:buClr>
        <a:buSzPct val="100000"/>
        <a:buFont typeface="Symbol" pitchFamily="18" charset="2"/>
        <a:buChar char=""/>
        <a:defRPr sz="1700" kern="1200">
          <a:solidFill>
            <a:schemeClr val="tx2"/>
          </a:solidFill>
          <a:latin typeface="+mn-lt"/>
          <a:ea typeface="+mn-ea"/>
          <a:cs typeface="+mn-cs"/>
        </a:defRPr>
      </a:lvl4pPr>
      <a:lvl5pPr marL="1463675"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4.jpe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7638"/>
            <a:ext cx="7773987" cy="1582737"/>
          </a:xfrm>
        </p:spPr>
        <p:txBody>
          <a:bodyPr>
            <a:normAutofit fontScale="90000"/>
          </a:bodyPr>
          <a:lstStyle/>
          <a:p>
            <a:pPr eaLnBrk="1" hangingPunct="1"/>
            <a:r>
              <a:rPr lang="es-PE" sz="4100" smtClean="0"/>
              <a:t>Sistema de Captura móvil y monitoreo de procesos de campo para una Entidad encuestadora</a:t>
            </a:r>
            <a:endParaRPr lang="es-PE" sz="3100" smtClean="0"/>
          </a:p>
        </p:txBody>
      </p:sp>
      <p:sp>
        <p:nvSpPr>
          <p:cNvPr id="15362" name="3 CuadroTexto"/>
          <p:cNvSpPr txBox="1">
            <a:spLocks noChangeArrowheads="1"/>
          </p:cNvSpPr>
          <p:nvPr/>
        </p:nvSpPr>
        <p:spPr bwMode="auto">
          <a:xfrm>
            <a:off x="4787900" y="4227513"/>
            <a:ext cx="4043363" cy="1547812"/>
          </a:xfrm>
          <a:prstGeom prst="rect">
            <a:avLst/>
          </a:prstGeom>
          <a:noFill/>
          <a:ln w="9525">
            <a:noFill/>
            <a:miter lim="800000"/>
            <a:headEnd/>
            <a:tailEnd/>
          </a:ln>
        </p:spPr>
        <p:txBody>
          <a:bodyPr lIns="91422" tIns="45711" rIns="91422" bIns="45711">
            <a:spAutoFit/>
          </a:bodyPr>
          <a:lstStyle/>
          <a:p>
            <a:pPr algn="r"/>
            <a:endParaRPr lang="es-PE" sz="2300">
              <a:latin typeface="Candara" pitchFamily="34" charset="0"/>
            </a:endParaRPr>
          </a:p>
          <a:p>
            <a:pPr algn="r"/>
            <a:r>
              <a:rPr lang="es-PE" sz="2300">
                <a:latin typeface="Candara" pitchFamily="34" charset="0"/>
              </a:rPr>
              <a:t>Gabriela Rojas Munive </a:t>
            </a:r>
          </a:p>
          <a:p>
            <a:pPr algn="r"/>
            <a:r>
              <a:rPr lang="es-PE" sz="2300">
                <a:latin typeface="Candara" pitchFamily="34" charset="0"/>
              </a:rPr>
              <a:t>Augusto Suárez Gutiérrez</a:t>
            </a:r>
          </a:p>
          <a:p>
            <a:pPr algn="r"/>
            <a:endParaRPr lang="es-PE" sz="2300">
              <a:solidFill>
                <a:schemeClr val="bg1"/>
              </a:solidFill>
              <a:latin typeface="Candara" pitchFamily="34" charset="0"/>
            </a:endParaRPr>
          </a:p>
        </p:txBody>
      </p:sp>
      <p:pic>
        <p:nvPicPr>
          <p:cNvPr id="15363"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15364" name="Picture 6"/>
          <p:cNvPicPr>
            <a:picLocks noChangeAspect="1" noChangeArrowheads="1"/>
          </p:cNvPicPr>
          <p:nvPr/>
        </p:nvPicPr>
        <p:blipFill>
          <a:blip r:embed="rId3" cstate="print"/>
          <a:srcRect/>
          <a:stretch>
            <a:fillRect/>
          </a:stretch>
        </p:blipFill>
        <p:spPr bwMode="auto">
          <a:xfrm>
            <a:off x="4643438" y="3500438"/>
            <a:ext cx="1179512" cy="1012825"/>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a:stretch>
            <a:fillRect/>
          </a:stretch>
        </p:blipFill>
        <p:spPr bwMode="auto">
          <a:xfrm>
            <a:off x="4140200" y="4298950"/>
            <a:ext cx="1255713" cy="1035050"/>
          </a:xfrm>
          <a:prstGeom prst="rect">
            <a:avLst/>
          </a:prstGeom>
          <a:noFill/>
          <a:ln w="9525">
            <a:noFill/>
            <a:miter lim="800000"/>
            <a:headEnd/>
            <a:tailEnd/>
          </a:ln>
        </p:spPr>
      </p:pic>
      <p:pic>
        <p:nvPicPr>
          <p:cNvPr id="15366" name="Picture 5"/>
          <p:cNvPicPr>
            <a:picLocks noChangeAspect="1" noChangeArrowheads="1"/>
          </p:cNvPicPr>
          <p:nvPr/>
        </p:nvPicPr>
        <p:blipFill>
          <a:blip r:embed="rId5" cstate="print"/>
          <a:srcRect/>
          <a:stretch>
            <a:fillRect/>
          </a:stretch>
        </p:blipFill>
        <p:spPr bwMode="auto">
          <a:xfrm>
            <a:off x="3492500" y="3214688"/>
            <a:ext cx="1323975" cy="110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611188" y="2857500"/>
            <a:ext cx="8229600" cy="1250950"/>
          </a:xfrm>
        </p:spPr>
        <p:txBody>
          <a:bodyPr/>
          <a:lstStyle/>
          <a:p>
            <a:pPr eaLnBrk="1" hangingPunct="1"/>
            <a:r>
              <a:rPr lang="es-PE" b="1" smtClean="0">
                <a:solidFill>
                  <a:schemeClr val="tx2"/>
                </a:solidFill>
              </a:rPr>
              <a:t>MODELADO DEL NEGOCIO</a:t>
            </a:r>
          </a:p>
        </p:txBody>
      </p:sp>
      <p:pic>
        <p:nvPicPr>
          <p:cNvPr id="25602"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5603" name="Picture 5" descr="modelos-de-negocio-online"/>
          <p:cNvPicPr>
            <a:picLocks noChangeAspect="1" noChangeArrowheads="1"/>
          </p:cNvPicPr>
          <p:nvPr/>
        </p:nvPicPr>
        <p:blipFill>
          <a:blip r:embed="rId3" cstate="print"/>
          <a:srcRect/>
          <a:stretch>
            <a:fillRect/>
          </a:stretch>
        </p:blipFill>
        <p:spPr bwMode="auto">
          <a:xfrm>
            <a:off x="3276600" y="3857625"/>
            <a:ext cx="2428875"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468313" y="476250"/>
            <a:ext cx="8229600" cy="1250950"/>
          </a:xfrm>
        </p:spPr>
        <p:txBody>
          <a:bodyPr/>
          <a:lstStyle/>
          <a:p>
            <a:pPr eaLnBrk="1" hangingPunct="1"/>
            <a:r>
              <a:rPr lang="en-US" sz="4100" b="1" smtClean="0">
                <a:solidFill>
                  <a:schemeClr val="tx2"/>
                </a:solidFill>
              </a:rPr>
              <a:t>Diagrama de Casos de uso del negocio</a:t>
            </a:r>
            <a:endParaRPr lang="es-PE" sz="4100" b="1" smtClean="0">
              <a:solidFill>
                <a:schemeClr val="tx2"/>
              </a:solidFill>
            </a:endParaRPr>
          </a:p>
        </p:txBody>
      </p:sp>
      <p:pic>
        <p:nvPicPr>
          <p:cNvPr id="2662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6627" name="Picture 4"/>
          <p:cNvPicPr>
            <a:picLocks noChangeAspect="1" noChangeArrowheads="1"/>
          </p:cNvPicPr>
          <p:nvPr/>
        </p:nvPicPr>
        <p:blipFill>
          <a:blip r:embed="rId3" cstate="print"/>
          <a:srcRect/>
          <a:stretch>
            <a:fillRect/>
          </a:stretch>
        </p:blipFill>
        <p:spPr bwMode="auto">
          <a:xfrm>
            <a:off x="1547813" y="2346325"/>
            <a:ext cx="5926137" cy="4106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Trabajadores del negocio</a:t>
            </a:r>
            <a:endParaRPr lang="es-PE" b="1" smtClean="0">
              <a:solidFill>
                <a:schemeClr val="tx2"/>
              </a:solidFill>
            </a:endParaRPr>
          </a:p>
        </p:txBody>
      </p:sp>
      <p:pic>
        <p:nvPicPr>
          <p:cNvPr id="27650"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7651" name="Picture 4"/>
          <p:cNvPicPr>
            <a:picLocks noChangeAspect="1" noChangeArrowheads="1"/>
          </p:cNvPicPr>
          <p:nvPr/>
        </p:nvPicPr>
        <p:blipFill>
          <a:blip r:embed="rId3" cstate="print"/>
          <a:srcRect t="3569" b="4778"/>
          <a:stretch>
            <a:fillRect/>
          </a:stretch>
        </p:blipFill>
        <p:spPr bwMode="auto">
          <a:xfrm>
            <a:off x="1619250" y="1489075"/>
            <a:ext cx="5889625" cy="553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611188" y="2857500"/>
            <a:ext cx="8229600" cy="1250950"/>
          </a:xfrm>
        </p:spPr>
        <p:txBody>
          <a:bodyPr/>
          <a:lstStyle/>
          <a:p>
            <a:pPr eaLnBrk="1" hangingPunct="1"/>
            <a:r>
              <a:rPr lang="es-PE" sz="4100" b="1" smtClean="0">
                <a:solidFill>
                  <a:schemeClr val="tx2"/>
                </a:solidFill>
              </a:rPr>
              <a:t>CASO DE USO DE NEGOCIO MAS IMPORTANTE</a:t>
            </a:r>
            <a:br>
              <a:rPr lang="es-PE" sz="4100" b="1" smtClean="0">
                <a:solidFill>
                  <a:schemeClr val="tx2"/>
                </a:solidFill>
              </a:rPr>
            </a:br>
            <a:r>
              <a:rPr lang="es-PE" sz="4000" b="1" smtClean="0">
                <a:solidFill>
                  <a:srgbClr val="8C2902"/>
                </a:solidFill>
              </a:rPr>
              <a:t>CUN_Realizar_procesamiento_datos</a:t>
            </a:r>
          </a:p>
        </p:txBody>
      </p:sp>
      <p:pic>
        <p:nvPicPr>
          <p:cNvPr id="28674"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467544" y="260648"/>
            <a:ext cx="8208912" cy="1250950"/>
          </a:xfrm>
        </p:spPr>
        <p:txBody>
          <a:bodyPr/>
          <a:lstStyle/>
          <a:p>
            <a:pPr eaLnBrk="1" hangingPunct="1"/>
            <a:r>
              <a:rPr lang="en-US" b="1" dirty="0" err="1" smtClean="0">
                <a:solidFill>
                  <a:schemeClr val="tx2"/>
                </a:solidFill>
              </a:rPr>
              <a:t>Diagrama</a:t>
            </a:r>
            <a:r>
              <a:rPr lang="en-US" b="1" dirty="0" smtClean="0">
                <a:solidFill>
                  <a:schemeClr val="tx2"/>
                </a:solidFill>
              </a:rPr>
              <a:t> de </a:t>
            </a:r>
            <a:r>
              <a:rPr lang="en-US" b="1" dirty="0" err="1" smtClean="0">
                <a:solidFill>
                  <a:schemeClr val="tx2"/>
                </a:solidFill>
              </a:rPr>
              <a:t>actividades</a:t>
            </a:r>
            <a:endParaRPr lang="es-PE" b="1" dirty="0" smtClean="0">
              <a:solidFill>
                <a:schemeClr val="tx2"/>
              </a:solidFill>
            </a:endParaRPr>
          </a:p>
        </p:txBody>
      </p:sp>
      <p:pic>
        <p:nvPicPr>
          <p:cNvPr id="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7" name="Picture 2" descr="C:\Users\asuarez\Desktop\DA_CUN002_Realizar_Procesamiento_datos.jpg"/>
          <p:cNvPicPr>
            <a:picLocks noChangeAspect="1" noChangeArrowheads="1"/>
          </p:cNvPicPr>
          <p:nvPr/>
        </p:nvPicPr>
        <p:blipFill>
          <a:blip r:embed="rId3" cstate="print"/>
          <a:srcRect/>
          <a:stretch>
            <a:fillRect/>
          </a:stretch>
        </p:blipFill>
        <p:spPr bwMode="auto">
          <a:xfrm>
            <a:off x="179512" y="1556792"/>
            <a:ext cx="8781694" cy="489654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Diagrama de Clases</a:t>
            </a:r>
            <a:endParaRPr lang="es-PE" b="1" smtClean="0">
              <a:solidFill>
                <a:schemeClr val="tx2"/>
              </a:solidFill>
            </a:endParaRPr>
          </a:p>
        </p:txBody>
      </p:sp>
      <p:pic>
        <p:nvPicPr>
          <p:cNvPr id="30722"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30724" name="Picture 4"/>
          <p:cNvPicPr>
            <a:picLocks noChangeAspect="1" noChangeArrowheads="1"/>
          </p:cNvPicPr>
          <p:nvPr/>
        </p:nvPicPr>
        <p:blipFill>
          <a:blip r:embed="rId3" cstate="print"/>
          <a:srcRect l="12485" r="8926"/>
          <a:stretch>
            <a:fillRect/>
          </a:stretch>
        </p:blipFill>
        <p:spPr bwMode="auto">
          <a:xfrm>
            <a:off x="1044575" y="1492250"/>
            <a:ext cx="7848600" cy="514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174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31747" name="Picture 5" descr="gde_noti_app"/>
          <p:cNvPicPr>
            <a:picLocks noChangeAspect="1" noChangeArrowheads="1"/>
          </p:cNvPicPr>
          <p:nvPr/>
        </p:nvPicPr>
        <p:blipFill>
          <a:blip r:embed="rId3" cstate="print"/>
          <a:srcRect l="23572" r="28847" b="13516"/>
          <a:stretch>
            <a:fillRect/>
          </a:stretch>
        </p:blipFill>
        <p:spPr bwMode="auto">
          <a:xfrm>
            <a:off x="6877050" y="5445125"/>
            <a:ext cx="1944688" cy="1238250"/>
          </a:xfrm>
          <a:prstGeom prst="rect">
            <a:avLst/>
          </a:prstGeom>
          <a:noFill/>
          <a:ln w="9525">
            <a:noFill/>
            <a:miter lim="800000"/>
            <a:headEnd/>
            <a:tailEnd/>
          </a:ln>
        </p:spPr>
      </p:pic>
      <p:pic>
        <p:nvPicPr>
          <p:cNvPr id="31748" name="Picture 7" descr="Las-8-diferencias-entre-las-organizaciones-est%25C3%25A1ticas-e-innovadoras"/>
          <p:cNvPicPr>
            <a:picLocks noChangeAspect="1" noChangeArrowheads="1"/>
          </p:cNvPicPr>
          <p:nvPr/>
        </p:nvPicPr>
        <p:blipFill>
          <a:blip r:embed="rId4" cstate="print"/>
          <a:srcRect/>
          <a:stretch>
            <a:fillRect/>
          </a:stretch>
        </p:blipFill>
        <p:spPr bwMode="auto">
          <a:xfrm>
            <a:off x="468313" y="2060575"/>
            <a:ext cx="2016125" cy="2011363"/>
          </a:xfrm>
          <a:prstGeom prst="rect">
            <a:avLst/>
          </a:prstGeom>
          <a:noFill/>
          <a:ln w="9525">
            <a:noFill/>
            <a:miter lim="800000"/>
            <a:headEnd/>
            <a:tailEnd/>
          </a:ln>
        </p:spPr>
      </p:pic>
      <p:pic>
        <p:nvPicPr>
          <p:cNvPr id="31751" name="Picture 7" descr="20071108-literature2"/>
          <p:cNvPicPr>
            <a:picLocks noChangeAspect="1" noChangeArrowheads="1"/>
          </p:cNvPicPr>
          <p:nvPr/>
        </p:nvPicPr>
        <p:blipFill>
          <a:blip r:embed="rId5" cstate="print"/>
          <a:srcRect/>
          <a:stretch>
            <a:fillRect/>
          </a:stretch>
        </p:blipFill>
        <p:spPr bwMode="auto">
          <a:xfrm>
            <a:off x="3276600" y="2276475"/>
            <a:ext cx="2835275" cy="41036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p:cNvSpPr>
            <a:spLocks noGrp="1"/>
          </p:cNvSpPr>
          <p:nvPr>
            <p:ph type="ctrTitle"/>
          </p:nvPr>
        </p:nvSpPr>
        <p:spPr>
          <a:xfrm>
            <a:off x="468313" y="1346200"/>
            <a:ext cx="8280400" cy="1582738"/>
          </a:xfrm>
        </p:spPr>
        <p:txBody>
          <a:bodyPr>
            <a:normAutofit fontScale="90000"/>
          </a:bodyPr>
          <a:lstStyle/>
          <a:p>
            <a:pPr eaLnBrk="1" hangingPunct="1"/>
            <a:r>
              <a:rPr lang="es-PE" sz="4100" smtClean="0"/>
              <a:t>Sistema de Captura móvil y monitoreo de procesos de campo para una Entidad encuestadora</a:t>
            </a:r>
          </a:p>
        </p:txBody>
      </p:sp>
      <p:sp>
        <p:nvSpPr>
          <p:cNvPr id="32770" name="3 CuadroTexto"/>
          <p:cNvSpPr txBox="1">
            <a:spLocks noChangeArrowheads="1"/>
          </p:cNvSpPr>
          <p:nvPr/>
        </p:nvSpPr>
        <p:spPr bwMode="auto">
          <a:xfrm>
            <a:off x="4459288" y="3571875"/>
            <a:ext cx="4186237" cy="1560513"/>
          </a:xfrm>
          <a:prstGeom prst="rect">
            <a:avLst/>
          </a:prstGeom>
          <a:noFill/>
          <a:ln w="9525">
            <a:noFill/>
            <a:miter lim="800000"/>
            <a:headEnd/>
            <a:tailEnd/>
          </a:ln>
        </p:spPr>
        <p:txBody>
          <a:bodyPr lIns="91422" tIns="45711" rIns="91422" bIns="45711">
            <a:spAutoFit/>
          </a:bodyPr>
          <a:lstStyle/>
          <a:p>
            <a:pPr algn="r"/>
            <a:endParaRPr lang="es-PE" sz="2300">
              <a:latin typeface="Candara" pitchFamily="34" charset="0"/>
            </a:endParaRPr>
          </a:p>
          <a:p>
            <a:pPr algn="r"/>
            <a:r>
              <a:rPr lang="es-PE" sz="2300">
                <a:latin typeface="Candara" pitchFamily="34" charset="0"/>
              </a:rPr>
              <a:t>Gabriela Rojas Munive </a:t>
            </a:r>
          </a:p>
          <a:p>
            <a:pPr algn="r"/>
            <a:r>
              <a:rPr lang="es-PE" sz="2300">
                <a:latin typeface="Candara" pitchFamily="34" charset="0"/>
              </a:rPr>
              <a:t>Augusto Suárez Gutiérrez</a:t>
            </a:r>
          </a:p>
          <a:p>
            <a:pPr algn="r"/>
            <a:endParaRPr lang="es-PE" sz="2300">
              <a:solidFill>
                <a:schemeClr val="bg1"/>
              </a:solidFill>
              <a:latin typeface="Candara" pitchFamily="34" charset="0"/>
            </a:endParaRPr>
          </a:p>
        </p:txBody>
      </p:sp>
      <p:sp>
        <p:nvSpPr>
          <p:cNvPr id="32771" name="4 CuadroTexto"/>
          <p:cNvSpPr txBox="1">
            <a:spLocks noChangeArrowheads="1"/>
          </p:cNvSpPr>
          <p:nvPr/>
        </p:nvSpPr>
        <p:spPr bwMode="auto">
          <a:xfrm>
            <a:off x="468313" y="4298950"/>
            <a:ext cx="3457575" cy="915988"/>
          </a:xfrm>
          <a:prstGeom prst="rect">
            <a:avLst/>
          </a:prstGeom>
          <a:noFill/>
          <a:ln w="9525">
            <a:noFill/>
            <a:miter lim="800000"/>
            <a:headEnd/>
            <a:tailEnd/>
          </a:ln>
        </p:spPr>
        <p:txBody>
          <a:bodyPr lIns="91422" tIns="45711" rIns="91422" bIns="45711">
            <a:spAutoFit/>
          </a:bodyPr>
          <a:lstStyle/>
          <a:p>
            <a:r>
              <a:rPr lang="es-PE" sz="5400">
                <a:solidFill>
                  <a:schemeClr val="bg1"/>
                </a:solidFill>
                <a:latin typeface="Candara" pitchFamily="34" charset="0"/>
              </a:rPr>
              <a:t>GRACIAS </a:t>
            </a:r>
            <a:r>
              <a:rPr lang="es-PE" sz="49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Introducción</a:t>
            </a:r>
            <a:endParaRPr lang="es-PE" b="1" smtClean="0">
              <a:solidFill>
                <a:schemeClr val="tx2"/>
              </a:solidFill>
            </a:endParaRPr>
          </a:p>
        </p:txBody>
      </p:sp>
      <p:pic>
        <p:nvPicPr>
          <p:cNvPr id="17410"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17411" name="Picture 6" descr="tesis"/>
          <p:cNvPicPr>
            <a:picLocks noChangeAspect="1" noChangeArrowheads="1"/>
          </p:cNvPicPr>
          <p:nvPr/>
        </p:nvPicPr>
        <p:blipFill>
          <a:blip r:embed="rId3" cstate="print"/>
          <a:srcRect/>
          <a:stretch>
            <a:fillRect/>
          </a:stretch>
        </p:blipFill>
        <p:spPr bwMode="auto">
          <a:xfrm>
            <a:off x="3635375" y="2928938"/>
            <a:ext cx="2520950"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7500"/>
            <a:ext cx="8229600" cy="1250950"/>
          </a:xfrm>
        </p:spPr>
        <p:txBody>
          <a:bodyPr/>
          <a:lstStyle/>
          <a:p>
            <a:pPr eaLnBrk="1" hangingPunct="1"/>
            <a:r>
              <a:rPr lang="es-PE" b="1" smtClean="0">
                <a:solidFill>
                  <a:schemeClr val="tx2"/>
                </a:solidFill>
              </a:rPr>
              <a:t>MARCO TEORICO</a:t>
            </a:r>
          </a:p>
        </p:txBody>
      </p:sp>
      <p:pic>
        <p:nvPicPr>
          <p:cNvPr id="18434"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19458"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
        <p:nvSpPr>
          <p:cNvPr id="19459" name="Text Box 5"/>
          <p:cNvSpPr txBox="1">
            <a:spLocks noChangeArrowheads="1"/>
          </p:cNvSpPr>
          <p:nvPr/>
        </p:nvSpPr>
        <p:spPr bwMode="auto">
          <a:xfrm>
            <a:off x="7164388" y="5203825"/>
            <a:ext cx="1730375" cy="452438"/>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MOVIL</a:t>
            </a:r>
          </a:p>
        </p:txBody>
      </p:sp>
      <p:sp>
        <p:nvSpPr>
          <p:cNvPr id="19460" name="Text Box 6"/>
          <p:cNvSpPr txBox="1">
            <a:spLocks noChangeArrowheads="1"/>
          </p:cNvSpPr>
          <p:nvPr/>
        </p:nvSpPr>
        <p:spPr bwMode="auto">
          <a:xfrm>
            <a:off x="3276600" y="4584700"/>
            <a:ext cx="3240088" cy="820738"/>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PROCESOS DE CAMPO</a:t>
            </a:r>
          </a:p>
        </p:txBody>
      </p:sp>
      <p:sp>
        <p:nvSpPr>
          <p:cNvPr id="19461" name="Text Box 7"/>
          <p:cNvSpPr txBox="1">
            <a:spLocks noChangeArrowheads="1"/>
          </p:cNvSpPr>
          <p:nvPr/>
        </p:nvSpPr>
        <p:spPr bwMode="auto">
          <a:xfrm>
            <a:off x="4140200" y="5561013"/>
            <a:ext cx="2809875" cy="820737"/>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CAPTURA DE DATOS</a:t>
            </a:r>
          </a:p>
        </p:txBody>
      </p:sp>
      <p:sp>
        <p:nvSpPr>
          <p:cNvPr id="19462" name="Text Box 8"/>
          <p:cNvSpPr txBox="1">
            <a:spLocks noChangeArrowheads="1"/>
          </p:cNvSpPr>
          <p:nvPr/>
        </p:nvSpPr>
        <p:spPr bwMode="auto">
          <a:xfrm>
            <a:off x="-36513" y="4656138"/>
            <a:ext cx="2951163" cy="820737"/>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ENTIDAD ENCUESTADORA</a:t>
            </a:r>
          </a:p>
        </p:txBody>
      </p:sp>
      <p:sp>
        <p:nvSpPr>
          <p:cNvPr id="19463" name="Text Box 9"/>
          <p:cNvSpPr txBox="1">
            <a:spLocks noChangeArrowheads="1"/>
          </p:cNvSpPr>
          <p:nvPr/>
        </p:nvSpPr>
        <p:spPr bwMode="auto">
          <a:xfrm>
            <a:off x="755650" y="5846763"/>
            <a:ext cx="2233613" cy="463550"/>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ENCUESTA</a:t>
            </a:r>
          </a:p>
        </p:txBody>
      </p:sp>
      <p:sp>
        <p:nvSpPr>
          <p:cNvPr id="19464" name="1 Título"/>
          <p:cNvSpPr>
            <a:spLocks/>
          </p:cNvSpPr>
          <p:nvPr/>
        </p:nvSpPr>
        <p:spPr bwMode="auto">
          <a:xfrm>
            <a:off x="611188" y="2632075"/>
            <a:ext cx="8064500" cy="1595438"/>
          </a:xfrm>
          <a:prstGeom prst="rect">
            <a:avLst/>
          </a:prstGeom>
          <a:noFill/>
          <a:ln w="9525">
            <a:noFill/>
            <a:miter lim="800000"/>
            <a:headEnd/>
            <a:tailEnd/>
          </a:ln>
        </p:spPr>
        <p:txBody>
          <a:bodyPr lIns="91422" tIns="45711" rIns="91422" bIns="45711" anchor="b"/>
          <a:lstStyle/>
          <a:p>
            <a:pPr algn="ctr"/>
            <a:r>
              <a:rPr lang="es-PE" sz="3900">
                <a:latin typeface="Candara" pitchFamily="34" charset="0"/>
              </a:rPr>
              <a:t>Sistema de Captura móvil y monitoreo de procesos de campo para una Entidad encuestadora</a:t>
            </a:r>
          </a:p>
        </p:txBody>
      </p:sp>
      <p:sp>
        <p:nvSpPr>
          <p:cNvPr id="19465" name="Line 11"/>
          <p:cNvSpPr>
            <a:spLocks noChangeShapeType="1"/>
          </p:cNvSpPr>
          <p:nvPr/>
        </p:nvSpPr>
        <p:spPr bwMode="auto">
          <a:xfrm flipH="1">
            <a:off x="1909763" y="4227513"/>
            <a:ext cx="501650" cy="428625"/>
          </a:xfrm>
          <a:prstGeom prst="line">
            <a:avLst/>
          </a:prstGeom>
          <a:noFill/>
          <a:ln w="28575">
            <a:solidFill>
              <a:schemeClr val="tx2"/>
            </a:solidFill>
            <a:round/>
            <a:headEnd/>
            <a:tailEnd type="triangle" w="med" len="med"/>
          </a:ln>
        </p:spPr>
        <p:txBody>
          <a:bodyPr/>
          <a:lstStyle/>
          <a:p>
            <a:endParaRPr lang="es-ES"/>
          </a:p>
        </p:txBody>
      </p:sp>
      <p:sp>
        <p:nvSpPr>
          <p:cNvPr id="19466" name="Line 12"/>
          <p:cNvSpPr>
            <a:spLocks noChangeShapeType="1"/>
          </p:cNvSpPr>
          <p:nvPr/>
        </p:nvSpPr>
        <p:spPr bwMode="auto">
          <a:xfrm>
            <a:off x="4643438" y="4227513"/>
            <a:ext cx="0" cy="357187"/>
          </a:xfrm>
          <a:prstGeom prst="line">
            <a:avLst/>
          </a:prstGeom>
          <a:noFill/>
          <a:ln w="28575">
            <a:solidFill>
              <a:schemeClr val="tx2"/>
            </a:solidFill>
            <a:round/>
            <a:headEnd/>
            <a:tailEnd type="triangle" w="med" len="med"/>
          </a:ln>
        </p:spPr>
        <p:txBody>
          <a:bodyPr/>
          <a:lstStyle/>
          <a:p>
            <a:endParaRPr lang="es-ES"/>
          </a:p>
        </p:txBody>
      </p:sp>
      <p:sp>
        <p:nvSpPr>
          <p:cNvPr id="19467" name="Line 13"/>
          <p:cNvSpPr>
            <a:spLocks noChangeShapeType="1"/>
          </p:cNvSpPr>
          <p:nvPr/>
        </p:nvSpPr>
        <p:spPr bwMode="auto">
          <a:xfrm>
            <a:off x="6732588" y="4227513"/>
            <a:ext cx="1225550" cy="928687"/>
          </a:xfrm>
          <a:prstGeom prst="line">
            <a:avLst/>
          </a:prstGeom>
          <a:noFill/>
          <a:ln w="28575">
            <a:solidFill>
              <a:schemeClr val="tx2"/>
            </a:solidFill>
            <a:round/>
            <a:headEnd/>
            <a:tailEnd type="triangle" w="med" len="med"/>
          </a:ln>
        </p:spPr>
        <p:txBody>
          <a:bodyPr/>
          <a:lstStyle/>
          <a:p>
            <a:endParaRPr lang="es-ES"/>
          </a:p>
        </p:txBody>
      </p:sp>
      <p:sp>
        <p:nvSpPr>
          <p:cNvPr id="19468" name="Line 14"/>
          <p:cNvSpPr>
            <a:spLocks noChangeShapeType="1"/>
          </p:cNvSpPr>
          <p:nvPr/>
        </p:nvSpPr>
        <p:spPr bwMode="auto">
          <a:xfrm flipH="1">
            <a:off x="2555875" y="4156075"/>
            <a:ext cx="1223963" cy="1725613"/>
          </a:xfrm>
          <a:prstGeom prst="line">
            <a:avLst/>
          </a:prstGeom>
          <a:noFill/>
          <a:ln w="28575">
            <a:solidFill>
              <a:schemeClr val="tx2"/>
            </a:solidFill>
            <a:round/>
            <a:headEnd/>
            <a:tailEnd type="triangle" w="med" len="med"/>
          </a:ln>
        </p:spPr>
        <p:txBody>
          <a:bodyPr/>
          <a:lstStyle/>
          <a:p>
            <a:endParaRPr lang="es-ES"/>
          </a:p>
        </p:txBody>
      </p:sp>
      <p:sp>
        <p:nvSpPr>
          <p:cNvPr id="19469" name="Line 15"/>
          <p:cNvSpPr>
            <a:spLocks noChangeShapeType="1"/>
          </p:cNvSpPr>
          <p:nvPr/>
        </p:nvSpPr>
        <p:spPr bwMode="auto">
          <a:xfrm flipH="1">
            <a:off x="6084888" y="4156075"/>
            <a:ext cx="287337" cy="1428750"/>
          </a:xfrm>
          <a:prstGeom prst="line">
            <a:avLst/>
          </a:prstGeom>
          <a:noFill/>
          <a:ln w="28575">
            <a:solidFill>
              <a:schemeClr val="tx2"/>
            </a:solidFill>
            <a:round/>
            <a:headEnd/>
            <a:tailEnd type="triangle" w="med" len="med"/>
          </a:ln>
        </p:spPr>
        <p:txBody>
          <a:bodyPr/>
          <a:lstStyle/>
          <a:p>
            <a:endParaRPr lang="es-ES"/>
          </a:p>
        </p:txBody>
      </p:sp>
      <p:sp>
        <p:nvSpPr>
          <p:cNvPr id="19470" name="Line 16"/>
          <p:cNvSpPr>
            <a:spLocks noChangeShapeType="1"/>
          </p:cNvSpPr>
          <p:nvPr/>
        </p:nvSpPr>
        <p:spPr bwMode="auto">
          <a:xfrm>
            <a:off x="684213" y="4071938"/>
            <a:ext cx="8064500" cy="0"/>
          </a:xfrm>
          <a:prstGeom prst="line">
            <a:avLst/>
          </a:prstGeom>
          <a:noFill/>
          <a:ln w="28575">
            <a:solidFill>
              <a:srgbClr val="FF0000"/>
            </a:solidFill>
            <a:round/>
            <a:headEnd/>
            <a:tailEnd/>
          </a:ln>
        </p:spPr>
        <p:txBody>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animEffect transition="in" filter="checkerboard(across)">
                                      <p:cBhvr>
                                        <p:cTn id="7" dur="500"/>
                                        <p:tgtEl>
                                          <p:spTgt spid="194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checkerboard(across)">
                                      <p:cBhvr>
                                        <p:cTn id="12" dur="500"/>
                                        <p:tgtEl>
                                          <p:spTgt spid="1946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fade">
                                      <p:cBhvr>
                                        <p:cTn id="17" dur="2000"/>
                                        <p:tgtEl>
                                          <p:spTgt spid="19462"/>
                                        </p:tgtEl>
                                      </p:cBhvr>
                                    </p:animEffect>
                                    <p:anim calcmode="lin" valueType="num">
                                      <p:cBhvr>
                                        <p:cTn id="18" dur="2000" fill="hold"/>
                                        <p:tgtEl>
                                          <p:spTgt spid="19462"/>
                                        </p:tgtEl>
                                        <p:attrNameLst>
                                          <p:attrName>style.rotation</p:attrName>
                                        </p:attrNameLst>
                                      </p:cBhvr>
                                      <p:tavLst>
                                        <p:tav tm="0">
                                          <p:val>
                                            <p:fltVal val="720"/>
                                          </p:val>
                                        </p:tav>
                                        <p:tav tm="100000">
                                          <p:val>
                                            <p:fltVal val="0"/>
                                          </p:val>
                                        </p:tav>
                                      </p:tavLst>
                                    </p:anim>
                                    <p:anim calcmode="lin" valueType="num">
                                      <p:cBhvr>
                                        <p:cTn id="19" dur="2000" fill="hold"/>
                                        <p:tgtEl>
                                          <p:spTgt spid="19462"/>
                                        </p:tgtEl>
                                        <p:attrNameLst>
                                          <p:attrName>ppt_h</p:attrName>
                                        </p:attrNameLst>
                                      </p:cBhvr>
                                      <p:tavLst>
                                        <p:tav tm="0">
                                          <p:val>
                                            <p:fltVal val="0"/>
                                          </p:val>
                                        </p:tav>
                                        <p:tav tm="100000">
                                          <p:val>
                                            <p:strVal val="#ppt_h"/>
                                          </p:val>
                                        </p:tav>
                                      </p:tavLst>
                                    </p:anim>
                                    <p:anim calcmode="lin" valueType="num">
                                      <p:cBhvr>
                                        <p:cTn id="20" dur="2000" fill="hold"/>
                                        <p:tgtEl>
                                          <p:spTgt spid="19462"/>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9468"/>
                                        </p:tgtEl>
                                        <p:attrNameLst>
                                          <p:attrName>style.visibility</p:attrName>
                                        </p:attrNameLst>
                                      </p:cBhvr>
                                      <p:to>
                                        <p:strVal val="visible"/>
                                      </p:to>
                                    </p:set>
                                    <p:animEffect transition="in" filter="checkerboard(across)">
                                      <p:cBhvr>
                                        <p:cTn id="25" dur="500"/>
                                        <p:tgtEl>
                                          <p:spTgt spid="19468"/>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entr" presetSubtype="0" fill="hold" grpId="0" nodeType="clickEffect">
                                  <p:stCondLst>
                                    <p:cond delay="0"/>
                                  </p:stCondLst>
                                  <p:childTnLst>
                                    <p:set>
                                      <p:cBhvr>
                                        <p:cTn id="29" dur="1" fill="hold">
                                          <p:stCondLst>
                                            <p:cond delay="0"/>
                                          </p:stCondLst>
                                        </p:cTn>
                                        <p:tgtEl>
                                          <p:spTgt spid="19463"/>
                                        </p:tgtEl>
                                        <p:attrNameLst>
                                          <p:attrName>style.visibility</p:attrName>
                                        </p:attrNameLst>
                                      </p:cBhvr>
                                      <p:to>
                                        <p:strVal val="visible"/>
                                      </p:to>
                                    </p:set>
                                    <p:animEffect transition="in" filter="fade">
                                      <p:cBhvr>
                                        <p:cTn id="30" dur="2000"/>
                                        <p:tgtEl>
                                          <p:spTgt spid="19463"/>
                                        </p:tgtEl>
                                      </p:cBhvr>
                                    </p:animEffect>
                                    <p:anim calcmode="lin" valueType="num">
                                      <p:cBhvr>
                                        <p:cTn id="31" dur="2000" fill="hold"/>
                                        <p:tgtEl>
                                          <p:spTgt spid="19463"/>
                                        </p:tgtEl>
                                        <p:attrNameLst>
                                          <p:attrName>style.rotation</p:attrName>
                                        </p:attrNameLst>
                                      </p:cBhvr>
                                      <p:tavLst>
                                        <p:tav tm="0">
                                          <p:val>
                                            <p:fltVal val="720"/>
                                          </p:val>
                                        </p:tav>
                                        <p:tav tm="100000">
                                          <p:val>
                                            <p:fltVal val="0"/>
                                          </p:val>
                                        </p:tav>
                                      </p:tavLst>
                                    </p:anim>
                                    <p:anim calcmode="lin" valueType="num">
                                      <p:cBhvr>
                                        <p:cTn id="32" dur="2000" fill="hold"/>
                                        <p:tgtEl>
                                          <p:spTgt spid="19463"/>
                                        </p:tgtEl>
                                        <p:attrNameLst>
                                          <p:attrName>ppt_h</p:attrName>
                                        </p:attrNameLst>
                                      </p:cBhvr>
                                      <p:tavLst>
                                        <p:tav tm="0">
                                          <p:val>
                                            <p:fltVal val="0"/>
                                          </p:val>
                                        </p:tav>
                                        <p:tav tm="100000">
                                          <p:val>
                                            <p:strVal val="#ppt_h"/>
                                          </p:val>
                                        </p:tav>
                                      </p:tavLst>
                                    </p:anim>
                                    <p:anim calcmode="lin" valueType="num">
                                      <p:cBhvr>
                                        <p:cTn id="33" dur="2000" fill="hold"/>
                                        <p:tgtEl>
                                          <p:spTgt spid="19463"/>
                                        </p:tgtEl>
                                        <p:attrNameLst>
                                          <p:attrName>ppt_w</p:attrName>
                                        </p:attrNameLst>
                                      </p:cBhvr>
                                      <p:tavLst>
                                        <p:tav tm="0">
                                          <p:val>
                                            <p:fltVal val="0"/>
                                          </p:val>
                                        </p:tav>
                                        <p:tav tm="100000">
                                          <p:val>
                                            <p:strVal val="#ppt_w"/>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9466"/>
                                        </p:tgtEl>
                                        <p:attrNameLst>
                                          <p:attrName>style.visibility</p:attrName>
                                        </p:attrNameLst>
                                      </p:cBhvr>
                                      <p:to>
                                        <p:strVal val="visible"/>
                                      </p:to>
                                    </p:set>
                                    <p:animEffect transition="in" filter="checkerboard(across)">
                                      <p:cBhvr>
                                        <p:cTn id="38" dur="500"/>
                                        <p:tgtEl>
                                          <p:spTgt spid="19466"/>
                                        </p:tgtEl>
                                      </p:cBhvr>
                                    </p:animEffect>
                                  </p:childTnLst>
                                </p:cTn>
                              </p:par>
                            </p:childTnLst>
                          </p:cTn>
                        </p:par>
                      </p:childTnLst>
                    </p:cTn>
                  </p:par>
                  <p:par>
                    <p:cTn id="39" fill="hold">
                      <p:stCondLst>
                        <p:cond delay="indefinite"/>
                      </p:stCondLst>
                      <p:childTnLst>
                        <p:par>
                          <p:cTn id="40" fill="hold">
                            <p:stCondLst>
                              <p:cond delay="0"/>
                            </p:stCondLst>
                            <p:childTnLst>
                              <p:par>
                                <p:cTn id="41" presetID="35" presetClass="entr" presetSubtype="0" fill="hold" grpId="0" nodeType="clickEffect">
                                  <p:stCondLst>
                                    <p:cond delay="0"/>
                                  </p:stCondLst>
                                  <p:childTnLst>
                                    <p:set>
                                      <p:cBhvr>
                                        <p:cTn id="42" dur="1" fill="hold">
                                          <p:stCondLst>
                                            <p:cond delay="0"/>
                                          </p:stCondLst>
                                        </p:cTn>
                                        <p:tgtEl>
                                          <p:spTgt spid="19460"/>
                                        </p:tgtEl>
                                        <p:attrNameLst>
                                          <p:attrName>style.visibility</p:attrName>
                                        </p:attrNameLst>
                                      </p:cBhvr>
                                      <p:to>
                                        <p:strVal val="visible"/>
                                      </p:to>
                                    </p:set>
                                    <p:animEffect transition="in" filter="fade">
                                      <p:cBhvr>
                                        <p:cTn id="43" dur="2000"/>
                                        <p:tgtEl>
                                          <p:spTgt spid="19460"/>
                                        </p:tgtEl>
                                      </p:cBhvr>
                                    </p:animEffect>
                                    <p:anim calcmode="lin" valueType="num">
                                      <p:cBhvr>
                                        <p:cTn id="44" dur="2000" fill="hold"/>
                                        <p:tgtEl>
                                          <p:spTgt spid="19460"/>
                                        </p:tgtEl>
                                        <p:attrNameLst>
                                          <p:attrName>style.rotation</p:attrName>
                                        </p:attrNameLst>
                                      </p:cBhvr>
                                      <p:tavLst>
                                        <p:tav tm="0">
                                          <p:val>
                                            <p:fltVal val="720"/>
                                          </p:val>
                                        </p:tav>
                                        <p:tav tm="100000">
                                          <p:val>
                                            <p:fltVal val="0"/>
                                          </p:val>
                                        </p:tav>
                                      </p:tavLst>
                                    </p:anim>
                                    <p:anim calcmode="lin" valueType="num">
                                      <p:cBhvr>
                                        <p:cTn id="45" dur="2000" fill="hold"/>
                                        <p:tgtEl>
                                          <p:spTgt spid="19460"/>
                                        </p:tgtEl>
                                        <p:attrNameLst>
                                          <p:attrName>ppt_h</p:attrName>
                                        </p:attrNameLst>
                                      </p:cBhvr>
                                      <p:tavLst>
                                        <p:tav tm="0">
                                          <p:val>
                                            <p:fltVal val="0"/>
                                          </p:val>
                                        </p:tav>
                                        <p:tav tm="100000">
                                          <p:val>
                                            <p:strVal val="#ppt_h"/>
                                          </p:val>
                                        </p:tav>
                                      </p:tavLst>
                                    </p:anim>
                                    <p:anim calcmode="lin" valueType="num">
                                      <p:cBhvr>
                                        <p:cTn id="46" dur="2000" fill="hold"/>
                                        <p:tgtEl>
                                          <p:spTgt spid="19460"/>
                                        </p:tgtEl>
                                        <p:attrNameLst>
                                          <p:attrName>ppt_w</p:attrName>
                                        </p:attrNameLst>
                                      </p:cBhvr>
                                      <p:tavLst>
                                        <p:tav tm="0">
                                          <p:val>
                                            <p:fltVal val="0"/>
                                          </p:val>
                                        </p:tav>
                                        <p:tav tm="100000">
                                          <p:val>
                                            <p:strVal val="#ppt_w"/>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animEffect transition="in" filter="checkerboard(across)">
                                      <p:cBhvr>
                                        <p:cTn id="51" dur="500"/>
                                        <p:tgtEl>
                                          <p:spTgt spid="19469"/>
                                        </p:tgtEl>
                                      </p:cBhvr>
                                    </p:animEffect>
                                  </p:childTnLst>
                                </p:cTn>
                              </p:par>
                            </p:childTnLst>
                          </p:cTn>
                        </p:par>
                      </p:childTnLst>
                    </p:cTn>
                  </p:par>
                  <p:par>
                    <p:cTn id="52" fill="hold">
                      <p:stCondLst>
                        <p:cond delay="indefinite"/>
                      </p:stCondLst>
                      <p:childTnLst>
                        <p:par>
                          <p:cTn id="53" fill="hold">
                            <p:stCondLst>
                              <p:cond delay="0"/>
                            </p:stCondLst>
                            <p:childTnLst>
                              <p:par>
                                <p:cTn id="54" presetID="35" presetClass="entr" presetSubtype="0" fill="hold" grpId="0" nodeType="clickEffect">
                                  <p:stCondLst>
                                    <p:cond delay="0"/>
                                  </p:stCondLst>
                                  <p:childTnLst>
                                    <p:set>
                                      <p:cBhvr>
                                        <p:cTn id="55" dur="1" fill="hold">
                                          <p:stCondLst>
                                            <p:cond delay="0"/>
                                          </p:stCondLst>
                                        </p:cTn>
                                        <p:tgtEl>
                                          <p:spTgt spid="19461"/>
                                        </p:tgtEl>
                                        <p:attrNameLst>
                                          <p:attrName>style.visibility</p:attrName>
                                        </p:attrNameLst>
                                      </p:cBhvr>
                                      <p:to>
                                        <p:strVal val="visible"/>
                                      </p:to>
                                    </p:set>
                                    <p:animEffect transition="in" filter="fade">
                                      <p:cBhvr>
                                        <p:cTn id="56" dur="2000"/>
                                        <p:tgtEl>
                                          <p:spTgt spid="19461"/>
                                        </p:tgtEl>
                                      </p:cBhvr>
                                    </p:animEffect>
                                    <p:anim calcmode="lin" valueType="num">
                                      <p:cBhvr>
                                        <p:cTn id="57" dur="2000" fill="hold"/>
                                        <p:tgtEl>
                                          <p:spTgt spid="19461"/>
                                        </p:tgtEl>
                                        <p:attrNameLst>
                                          <p:attrName>style.rotation</p:attrName>
                                        </p:attrNameLst>
                                      </p:cBhvr>
                                      <p:tavLst>
                                        <p:tav tm="0">
                                          <p:val>
                                            <p:fltVal val="720"/>
                                          </p:val>
                                        </p:tav>
                                        <p:tav tm="100000">
                                          <p:val>
                                            <p:fltVal val="0"/>
                                          </p:val>
                                        </p:tav>
                                      </p:tavLst>
                                    </p:anim>
                                    <p:anim calcmode="lin" valueType="num">
                                      <p:cBhvr>
                                        <p:cTn id="58" dur="2000" fill="hold"/>
                                        <p:tgtEl>
                                          <p:spTgt spid="19461"/>
                                        </p:tgtEl>
                                        <p:attrNameLst>
                                          <p:attrName>ppt_h</p:attrName>
                                        </p:attrNameLst>
                                      </p:cBhvr>
                                      <p:tavLst>
                                        <p:tav tm="0">
                                          <p:val>
                                            <p:fltVal val="0"/>
                                          </p:val>
                                        </p:tav>
                                        <p:tav tm="100000">
                                          <p:val>
                                            <p:strVal val="#ppt_h"/>
                                          </p:val>
                                        </p:tav>
                                      </p:tavLst>
                                    </p:anim>
                                    <p:anim calcmode="lin" valueType="num">
                                      <p:cBhvr>
                                        <p:cTn id="59" dur="2000" fill="hold"/>
                                        <p:tgtEl>
                                          <p:spTgt spid="19461"/>
                                        </p:tgtEl>
                                        <p:attrNameLst>
                                          <p:attrName>ppt_w</p:attrName>
                                        </p:attrNameLst>
                                      </p:cBhvr>
                                      <p:tavLst>
                                        <p:tav tm="0">
                                          <p:val>
                                            <p:fltVal val="0"/>
                                          </p:val>
                                        </p:tav>
                                        <p:tav tm="100000">
                                          <p:val>
                                            <p:strVal val="#ppt_w"/>
                                          </p:val>
                                        </p:tav>
                                      </p:tavLst>
                                    </p:anim>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9467"/>
                                        </p:tgtEl>
                                        <p:attrNameLst>
                                          <p:attrName>style.visibility</p:attrName>
                                        </p:attrNameLst>
                                      </p:cBhvr>
                                      <p:to>
                                        <p:strVal val="visible"/>
                                      </p:to>
                                    </p:set>
                                    <p:animEffect transition="in" filter="checkerboard(across)">
                                      <p:cBhvr>
                                        <p:cTn id="64" dur="500"/>
                                        <p:tgtEl>
                                          <p:spTgt spid="19467"/>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entr" presetSubtype="0" fill="hold" grpId="0" nodeType="clickEffect">
                                  <p:stCondLst>
                                    <p:cond delay="0"/>
                                  </p:stCondLst>
                                  <p:childTnLst>
                                    <p:set>
                                      <p:cBhvr>
                                        <p:cTn id="68" dur="1" fill="hold">
                                          <p:stCondLst>
                                            <p:cond delay="0"/>
                                          </p:stCondLst>
                                        </p:cTn>
                                        <p:tgtEl>
                                          <p:spTgt spid="19459"/>
                                        </p:tgtEl>
                                        <p:attrNameLst>
                                          <p:attrName>style.visibility</p:attrName>
                                        </p:attrNameLst>
                                      </p:cBhvr>
                                      <p:to>
                                        <p:strVal val="visible"/>
                                      </p:to>
                                    </p:set>
                                    <p:animEffect transition="in" filter="fade">
                                      <p:cBhvr>
                                        <p:cTn id="69" dur="2000"/>
                                        <p:tgtEl>
                                          <p:spTgt spid="19459"/>
                                        </p:tgtEl>
                                      </p:cBhvr>
                                    </p:animEffect>
                                    <p:anim calcmode="lin" valueType="num">
                                      <p:cBhvr>
                                        <p:cTn id="70" dur="2000" fill="hold"/>
                                        <p:tgtEl>
                                          <p:spTgt spid="19459"/>
                                        </p:tgtEl>
                                        <p:attrNameLst>
                                          <p:attrName>style.rotation</p:attrName>
                                        </p:attrNameLst>
                                      </p:cBhvr>
                                      <p:tavLst>
                                        <p:tav tm="0">
                                          <p:val>
                                            <p:fltVal val="720"/>
                                          </p:val>
                                        </p:tav>
                                        <p:tav tm="100000">
                                          <p:val>
                                            <p:fltVal val="0"/>
                                          </p:val>
                                        </p:tav>
                                      </p:tavLst>
                                    </p:anim>
                                    <p:anim calcmode="lin" valueType="num">
                                      <p:cBhvr>
                                        <p:cTn id="71" dur="2000" fill="hold"/>
                                        <p:tgtEl>
                                          <p:spTgt spid="19459"/>
                                        </p:tgtEl>
                                        <p:attrNameLst>
                                          <p:attrName>ppt_h</p:attrName>
                                        </p:attrNameLst>
                                      </p:cBhvr>
                                      <p:tavLst>
                                        <p:tav tm="0">
                                          <p:val>
                                            <p:fltVal val="0"/>
                                          </p:val>
                                        </p:tav>
                                        <p:tav tm="100000">
                                          <p:val>
                                            <p:strVal val="#ppt_h"/>
                                          </p:val>
                                        </p:tav>
                                      </p:tavLst>
                                    </p:anim>
                                    <p:anim calcmode="lin" valueType="num">
                                      <p:cBhvr>
                                        <p:cTn id="72" dur="2000" fill="hold"/>
                                        <p:tgtEl>
                                          <p:spTgt spid="1945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2" grpId="0"/>
      <p:bldP spid="19463" grpId="0"/>
      <p:bldP spid="19465" grpId="0" animBg="1"/>
      <p:bldP spid="19466" grpId="0" animBg="1"/>
      <p:bldP spid="19467" grpId="0" animBg="1"/>
      <p:bldP spid="19468" grpId="0" animBg="1"/>
      <p:bldP spid="19469" grpId="0" animBg="1"/>
      <p:bldP spid="194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20482"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0483" name="Picture 6"/>
          <p:cNvPicPr>
            <a:picLocks noChangeAspect="1" noChangeArrowheads="1"/>
          </p:cNvPicPr>
          <p:nvPr/>
        </p:nvPicPr>
        <p:blipFill>
          <a:blip r:embed="rId3" cstate="print"/>
          <a:srcRect l="42122" t="10315" r="29820" b="61604"/>
          <a:stretch>
            <a:fillRect/>
          </a:stretch>
        </p:blipFill>
        <p:spPr bwMode="auto">
          <a:xfrm>
            <a:off x="4787900" y="4370388"/>
            <a:ext cx="4011613" cy="2238375"/>
          </a:xfrm>
          <a:prstGeom prst="rect">
            <a:avLst/>
          </a:prstGeom>
          <a:noFill/>
          <a:ln w="9525">
            <a:noFill/>
            <a:miter lim="800000"/>
            <a:headEnd/>
            <a:tailEnd/>
          </a:ln>
        </p:spPr>
      </p:pic>
      <p:pic>
        <p:nvPicPr>
          <p:cNvPr id="20484" name="Picture 5"/>
          <p:cNvPicPr>
            <a:picLocks noChangeAspect="1" noChangeArrowheads="1"/>
          </p:cNvPicPr>
          <p:nvPr/>
        </p:nvPicPr>
        <p:blipFill>
          <a:blip r:embed="rId4" cstate="print"/>
          <a:srcRect l="44373" t="28526" r="28940" b="43266"/>
          <a:stretch>
            <a:fillRect/>
          </a:stretch>
        </p:blipFill>
        <p:spPr bwMode="auto">
          <a:xfrm>
            <a:off x="323850" y="2346325"/>
            <a:ext cx="4681538" cy="2762250"/>
          </a:xfrm>
          <a:prstGeom prst="rect">
            <a:avLst/>
          </a:prstGeom>
          <a:noFill/>
          <a:ln w="9525">
            <a:noFill/>
            <a:miter lim="800000"/>
            <a:headEnd/>
            <a:tailEnd/>
          </a:ln>
        </p:spPr>
      </p:pic>
      <p:pic>
        <p:nvPicPr>
          <p:cNvPr id="20485" name="Picture 8" descr="logo_encuesta"/>
          <p:cNvPicPr>
            <a:picLocks noChangeAspect="1" noChangeArrowheads="1"/>
          </p:cNvPicPr>
          <p:nvPr/>
        </p:nvPicPr>
        <p:blipFill>
          <a:blip r:embed="rId5" cstate="print"/>
          <a:srcRect/>
          <a:stretch>
            <a:fillRect/>
          </a:stretch>
        </p:blipFill>
        <p:spPr bwMode="auto">
          <a:xfrm>
            <a:off x="5651500" y="2560638"/>
            <a:ext cx="1150938" cy="1154112"/>
          </a:xfrm>
          <a:prstGeom prst="rect">
            <a:avLst/>
          </a:prstGeom>
          <a:noFill/>
          <a:ln w="9525">
            <a:noFill/>
            <a:miter lim="800000"/>
            <a:headEnd/>
            <a:tailEnd/>
          </a:ln>
        </p:spPr>
      </p:pic>
      <p:pic>
        <p:nvPicPr>
          <p:cNvPr id="20486" name="Picture 10" descr="encuestador"/>
          <p:cNvPicPr>
            <a:picLocks noChangeAspect="1" noChangeArrowheads="1"/>
          </p:cNvPicPr>
          <p:nvPr/>
        </p:nvPicPr>
        <p:blipFill>
          <a:blip r:embed="rId6" cstate="print"/>
          <a:srcRect/>
          <a:stretch>
            <a:fillRect/>
          </a:stretch>
        </p:blipFill>
        <p:spPr bwMode="auto">
          <a:xfrm>
            <a:off x="7092950" y="2857500"/>
            <a:ext cx="1277938" cy="1298575"/>
          </a:xfrm>
          <a:prstGeom prst="rect">
            <a:avLst/>
          </a:prstGeom>
          <a:noFill/>
          <a:ln w="9525">
            <a:noFill/>
            <a:miter lim="800000"/>
            <a:headEnd/>
            <a:tailEnd/>
          </a:ln>
        </p:spPr>
      </p:pic>
      <p:pic>
        <p:nvPicPr>
          <p:cNvPr id="20487" name="Picture 5"/>
          <p:cNvPicPr>
            <a:picLocks noChangeAspect="1" noChangeArrowheads="1"/>
          </p:cNvPicPr>
          <p:nvPr/>
        </p:nvPicPr>
        <p:blipFill>
          <a:blip r:embed="rId7" cstate="print"/>
          <a:srcRect/>
          <a:stretch>
            <a:fillRect/>
          </a:stretch>
        </p:blipFill>
        <p:spPr bwMode="auto">
          <a:xfrm>
            <a:off x="2195513" y="5227638"/>
            <a:ext cx="1325562" cy="11064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wheel(4)">
                                      <p:cBhvr>
                                        <p:cTn id="7" dur="20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heel(4)">
                                      <p:cBhvr>
                                        <p:cTn id="12" dur="20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heel(4)">
                                      <p:cBhvr>
                                        <p:cTn id="17" dur="20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wheel(4)">
                                      <p:cBhvr>
                                        <p:cTn id="22" dur="2000"/>
                                        <p:tgtEl>
                                          <p:spTgt spid="2048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wheel(4)">
                                      <p:cBhvr>
                                        <p:cTn id="27" dur="2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2150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
        <p:nvSpPr>
          <p:cNvPr id="21507" name="Rectangle 5"/>
          <p:cNvSpPr>
            <a:spLocks noChangeArrowheads="1"/>
          </p:cNvSpPr>
          <p:nvPr/>
        </p:nvSpPr>
        <p:spPr bwMode="auto">
          <a:xfrm>
            <a:off x="5724525" y="2703513"/>
            <a:ext cx="142875" cy="225425"/>
          </a:xfrm>
          <a:prstGeom prst="rect">
            <a:avLst/>
          </a:prstGeom>
          <a:solidFill>
            <a:schemeClr val="bg1"/>
          </a:solidFill>
          <a:ln w="9525">
            <a:noFill/>
            <a:miter lim="800000"/>
            <a:headEnd/>
            <a:tailEnd/>
          </a:ln>
        </p:spPr>
        <p:txBody>
          <a:bodyPr wrap="none" lIns="91422" tIns="45711" rIns="91422" bIns="45711" anchor="ctr"/>
          <a:lstStyle/>
          <a:p>
            <a:endParaRPr lang="es-ES"/>
          </a:p>
        </p:txBody>
      </p:sp>
      <p:pic>
        <p:nvPicPr>
          <p:cNvPr id="21508" name="Picture 6"/>
          <p:cNvPicPr>
            <a:picLocks noChangeAspect="1" noChangeArrowheads="1"/>
          </p:cNvPicPr>
          <p:nvPr/>
        </p:nvPicPr>
        <p:blipFill>
          <a:blip r:embed="rId3" cstate="print"/>
          <a:srcRect/>
          <a:stretch>
            <a:fillRect/>
          </a:stretch>
        </p:blipFill>
        <p:spPr bwMode="auto">
          <a:xfrm>
            <a:off x="3060700" y="2703513"/>
            <a:ext cx="3598863" cy="2143125"/>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22530"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t="3689" b="20885"/>
          <a:stretch>
            <a:fillRect/>
          </a:stretch>
        </p:blipFill>
        <p:spPr bwMode="auto">
          <a:xfrm>
            <a:off x="1835696" y="1614313"/>
            <a:ext cx="5780534" cy="5199063"/>
          </a:xfrm>
          <a:prstGeom prst="rect">
            <a:avLst/>
          </a:prstGeom>
          <a:noFill/>
          <a:ln w="9525">
            <a:noFill/>
            <a:miter lim="800000"/>
            <a:headEnd/>
            <a:tailEnd/>
          </a:ln>
        </p:spPr>
      </p:pic>
      <p:pic>
        <p:nvPicPr>
          <p:cNvPr id="22531" name="Picture 4"/>
          <p:cNvPicPr>
            <a:picLocks noChangeAspect="1" noChangeArrowheads="1"/>
          </p:cNvPicPr>
          <p:nvPr/>
        </p:nvPicPr>
        <p:blipFill>
          <a:blip r:embed="rId4" cstate="print"/>
          <a:srcRect/>
          <a:stretch>
            <a:fillRect/>
          </a:stretch>
        </p:blipFill>
        <p:spPr bwMode="auto">
          <a:xfrm>
            <a:off x="6300192" y="5301208"/>
            <a:ext cx="1171044" cy="15076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0950"/>
          </a:xfrm>
        </p:spPr>
        <p:txBody>
          <a:bodyPr/>
          <a:lstStyle/>
          <a:p>
            <a:pPr eaLnBrk="1" hangingPunct="1"/>
            <a:r>
              <a:rPr lang="en-US" sz="4100" b="1" smtClean="0">
                <a:solidFill>
                  <a:schemeClr val="tx2"/>
                </a:solidFill>
              </a:rPr>
              <a:t>Situación problemática y problemas a resolver</a:t>
            </a:r>
            <a:endParaRPr lang="es-PE" sz="4100" b="1"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3555" name="Picture 5"/>
          <p:cNvPicPr>
            <a:picLocks noChangeAspect="1" noChangeArrowheads="1"/>
          </p:cNvPicPr>
          <p:nvPr/>
        </p:nvPicPr>
        <p:blipFill>
          <a:blip r:embed="rId3" cstate="print"/>
          <a:srcRect/>
          <a:stretch>
            <a:fillRect/>
          </a:stretch>
        </p:blipFill>
        <p:spPr bwMode="auto">
          <a:xfrm>
            <a:off x="107950" y="3143250"/>
            <a:ext cx="5076825" cy="2012950"/>
          </a:xfrm>
          <a:prstGeom prst="rect">
            <a:avLst/>
          </a:prstGeom>
          <a:noFill/>
          <a:ln w="9525">
            <a:solidFill>
              <a:schemeClr val="tx1"/>
            </a:solidFill>
            <a:miter lim="800000"/>
            <a:headEnd/>
            <a:tailEnd/>
          </a:ln>
        </p:spPr>
      </p:pic>
      <p:pic>
        <p:nvPicPr>
          <p:cNvPr id="23556" name="Picture 4"/>
          <p:cNvPicPr>
            <a:picLocks noChangeAspect="1" noChangeArrowheads="1"/>
          </p:cNvPicPr>
          <p:nvPr/>
        </p:nvPicPr>
        <p:blipFill>
          <a:blip r:embed="rId4" cstate="print"/>
          <a:srcRect/>
          <a:stretch>
            <a:fillRect/>
          </a:stretch>
        </p:blipFill>
        <p:spPr bwMode="auto">
          <a:xfrm>
            <a:off x="5338763" y="2928938"/>
            <a:ext cx="3556000" cy="24765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Objetivo general</a:t>
            </a:r>
            <a:endParaRPr lang="es-PE" b="1" smtClean="0">
              <a:solidFill>
                <a:schemeClr val="tx2"/>
              </a:solidFill>
            </a:endParaRPr>
          </a:p>
        </p:txBody>
      </p:sp>
      <p:pic>
        <p:nvPicPr>
          <p:cNvPr id="24578"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
        <p:nvSpPr>
          <p:cNvPr id="24579" name="Text Box 4"/>
          <p:cNvSpPr txBox="1">
            <a:spLocks noChangeArrowheads="1"/>
          </p:cNvSpPr>
          <p:nvPr/>
        </p:nvSpPr>
        <p:spPr bwMode="auto">
          <a:xfrm>
            <a:off x="395288" y="2132013"/>
            <a:ext cx="8353425" cy="3511550"/>
          </a:xfrm>
          <a:prstGeom prst="rect">
            <a:avLst/>
          </a:prstGeom>
          <a:noFill/>
          <a:ln w="9525">
            <a:noFill/>
            <a:miter lim="800000"/>
            <a:headEnd/>
            <a:tailEnd/>
          </a:ln>
        </p:spPr>
        <p:txBody>
          <a:bodyPr lIns="91422" tIns="45711" rIns="91422" bIns="45711">
            <a:spAutoFit/>
          </a:bodyPr>
          <a:lstStyle/>
          <a:p>
            <a:pPr>
              <a:spcBef>
                <a:spcPct val="50000"/>
              </a:spcBef>
            </a:pPr>
            <a:r>
              <a:rPr lang="es-ES_tradnl" altLang="zh-CN" sz="2700">
                <a:solidFill>
                  <a:schemeClr val="tx2"/>
                </a:solidFill>
                <a:ea typeface="宋体"/>
                <a:cs typeface="宋体"/>
              </a:rPr>
              <a:t>El objetivo general </a:t>
            </a:r>
            <a:r>
              <a:rPr lang="es-ES" altLang="zh-CN" sz="2700">
                <a:solidFill>
                  <a:schemeClr val="tx2"/>
                </a:solidFill>
                <a:ea typeface="宋体"/>
                <a:cs typeface="宋体"/>
              </a:rPr>
              <a:t>del proyecto es desarrollar una solución tecnológica que reduzca el margen de error en la captura</a:t>
            </a:r>
            <a:r>
              <a:rPr lang="es-ES_tradnl" altLang="zh-CN" sz="2700">
                <a:solidFill>
                  <a:schemeClr val="tx2"/>
                </a:solidFill>
                <a:ea typeface="宋体"/>
                <a:cs typeface="宋体"/>
              </a:rPr>
              <a:t> de datos y que permita reducir el tiempo general de la captura y  procesamiento de datos de las encuestas con la aplicación de controles que permitan el monitoreo del proceso de encuesta en tiempo real, así como también medir el desempeño de los encuestadores.</a:t>
            </a:r>
            <a:endParaRPr lang="es-ES" sz="2700">
              <a:solidFill>
                <a:schemeClr val="tx2"/>
              </a:solidFill>
            </a:endParaRPr>
          </a:p>
        </p:txBody>
      </p:sp>
      <p:pic>
        <p:nvPicPr>
          <p:cNvPr id="24580"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24750" y="5156200"/>
            <a:ext cx="1435100" cy="1439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2089</TotalTime>
  <Words>179</Words>
  <Application>Microsoft Office PowerPoint</Application>
  <PresentationFormat>Presentación en pantalla (4:3)</PresentationFormat>
  <Paragraphs>31</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Forma de onda</vt:lpstr>
      <vt:lpstr>Sistema de Captura móvil y monitoreo de procesos de campo para una Entidad encuestadora</vt:lpstr>
      <vt:lpstr>Introducción</vt:lpstr>
      <vt:lpstr>MARCO TEORICO</vt:lpstr>
      <vt:lpstr>Marco Teorico</vt:lpstr>
      <vt:lpstr>Marco Teorico</vt:lpstr>
      <vt:lpstr>Objeto de estudio</vt:lpstr>
      <vt:lpstr>Campo de acción</vt:lpstr>
      <vt:lpstr>Situación problemática y problemas a resolver</vt:lpstr>
      <vt:lpstr>Objetivo general</vt:lpstr>
      <vt:lpstr>MODELADO DEL NEGOCIO</vt:lpstr>
      <vt:lpstr>Diagrama de Casos de uso del negocio</vt:lpstr>
      <vt:lpstr>Trabajadores del negocio</vt:lpstr>
      <vt:lpstr>CASO DE USO DE NEGOCIO MAS IMPORTANTE CUN_Realizar_procesamiento_datos</vt:lpstr>
      <vt:lpstr>Diagrama de actividades</vt:lpstr>
      <vt:lpstr>Diagrama de Clases</vt:lpstr>
      <vt:lpstr>Conclusiones</vt:lpstr>
      <vt:lpstr>Sistema de Captura móvil y monitoreo de procesos de campo para una Entidad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dc:title>
  <dc:creator>orlando alexis</dc:creator>
  <cp:lastModifiedBy>jicar</cp:lastModifiedBy>
  <cp:revision>262</cp:revision>
  <dcterms:created xsi:type="dcterms:W3CDTF">2012-05-06T17:51:32Z</dcterms:created>
  <dcterms:modified xsi:type="dcterms:W3CDTF">2013-04-12T16:55:06Z</dcterms:modified>
</cp:coreProperties>
</file>