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4" r:id="rId3"/>
    <p:sldId id="400" r:id="rId4"/>
    <p:sldId id="401" r:id="rId5"/>
    <p:sldId id="402" r:id="rId6"/>
    <p:sldId id="414" r:id="rId7"/>
    <p:sldId id="403" r:id="rId8"/>
    <p:sldId id="407" r:id="rId9"/>
    <p:sldId id="404" r:id="rId10"/>
    <p:sldId id="405" r:id="rId11"/>
    <p:sldId id="409" r:id="rId12"/>
    <p:sldId id="408" r:id="rId13"/>
    <p:sldId id="411" r:id="rId14"/>
    <p:sldId id="412" r:id="rId15"/>
    <p:sldId id="410" r:id="rId16"/>
    <p:sldId id="415" r:id="rId17"/>
    <p:sldId id="416" r:id="rId18"/>
    <p:sldId id="417" r:id="rId19"/>
    <p:sldId id="413" r:id="rId20"/>
    <p:sldId id="406" r:id="rId21"/>
    <p:sldId id="379" r:id="rId2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87" d="100"/>
          <a:sy n="87" d="100"/>
        </p:scale>
        <p:origin x="-1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5AB4AA-FAC8-4A0A-96D2-256CF34C6BF1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BD8CF6-C386-49FB-9F6F-23BDF7E6A88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1A011-00C3-4EF7-92A4-1372BB3667A8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FAE3D-446C-4DC2-8D7F-65E5EF6D7C9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C7690-C6BC-49D9-BF47-40525E4687EA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3322C-3174-4407-AFFA-B95B2F65C65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D1CFF-996E-4DED-AA6B-0D9CBF5B49A3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96E6B-53F2-4C7F-9950-A9F000137FD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AE41-912C-4C44-811C-4DF687DD5829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A1E5-BE45-4D33-844A-22F6EA4823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09D0-E3C3-43F6-AA4A-0726FCC4AD06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DDBF9-373E-48F8-9A53-E7F440C2EC4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04D4-560B-47EF-B9BC-E1061EB7940A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7BD4A-F183-4C14-8493-213FDEF240C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5417-E3E6-4F68-876B-38F0E3513855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6321B-07DF-4B86-BA47-D303F5B721C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2EACB-4370-4578-B2D8-7A3852E6A6A5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5A9AB-0E54-442F-889F-573B3B5A0E4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A4BEF-E03D-4713-ADCE-8EB666CA9F71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00478-82DC-449E-BD7E-4A4BA779CE4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BEF8-6EE6-47D3-BF59-C315AB529132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01AF7-7011-4599-A4BC-5FA240217DD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7EF8-F9A8-431A-AFA5-0A7FFD687FBE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FBDE4-36AA-4C55-9675-599CC5D8004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74EB-6CAA-466B-8C30-61FC1BA8D6A7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63EB-EF6B-4D1C-8032-C29FCCE5145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2B884BC-3C2D-475B-8961-E37B5B4F311D}" type="datetimeFigureOut">
              <a:rPr lang="es-PE"/>
              <a:pPr>
                <a:defRPr/>
              </a:pPr>
              <a:t>23/05/2013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15505A6-EC2F-4450-B83B-B0ECAADE41F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772400" cy="1584325"/>
          </a:xfrm>
        </p:spPr>
        <p:txBody>
          <a:bodyPr/>
          <a:lstStyle/>
          <a:p>
            <a:pPr eaLnBrk="1" hangingPunct="1"/>
            <a:r>
              <a:rPr lang="es-PE" sz="4000" smtClean="0"/>
              <a:t>Sistema de Captura móvil y monitoreo de Encuestas para una empresa Encuestadora</a:t>
            </a:r>
            <a:endParaRPr lang="es-PE" sz="32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4787900" y="4221163"/>
            <a:ext cx="4041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PE" sz="2400">
              <a:latin typeface="Candara" pitchFamily="34" charset="0"/>
            </a:endParaRP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500438"/>
            <a:ext cx="11779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4292600"/>
            <a:ext cx="125571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213100"/>
            <a:ext cx="13239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Diagrama de paquetes del sistema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681288"/>
            <a:ext cx="8229600" cy="1252537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DIAGRAMA DE CASOS DE USO DEL SISTEMA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PAQ001 Planificar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PAQ002 Ejecutar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PAQ001 Monitorear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PAQ004 Seguridad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Atributos de los Casos de Uso del sistema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57" name="Group 21"/>
          <p:cNvGraphicFramePr>
            <a:graphicFrameLocks noGrp="1"/>
          </p:cNvGraphicFramePr>
          <p:nvPr/>
        </p:nvGraphicFramePr>
        <p:xfrm>
          <a:off x="250825" y="2171700"/>
          <a:ext cx="8642350" cy="2495550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Atributos de los Casos de Uso del sistema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250825" y="2171700"/>
          <a:ext cx="8642350" cy="2495550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Atributos de los Casos de Uso del sistema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250825" y="2171700"/>
          <a:ext cx="8642350" cy="2495550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Modelo Conceptual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INTRODUCCION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Conclusiones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ctrTitle"/>
          </p:nvPr>
        </p:nvSpPr>
        <p:spPr>
          <a:xfrm>
            <a:off x="468313" y="1341438"/>
            <a:ext cx="8280400" cy="1584325"/>
          </a:xfrm>
        </p:spPr>
        <p:txBody>
          <a:bodyPr/>
          <a:lstStyle/>
          <a:p>
            <a:pPr eaLnBrk="1" hangingPunct="1"/>
            <a:r>
              <a:rPr lang="es-PE" sz="4000" smtClean="0"/>
              <a:t>Sistema de Captura móvil y monitoreo de Encuestas para una empresa Encuestadora</a:t>
            </a:r>
          </a:p>
        </p:txBody>
      </p:sp>
      <p:sp>
        <p:nvSpPr>
          <p:cNvPr id="24578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s-PE" sz="2400">
              <a:latin typeface="Candara" pitchFamily="34" charset="0"/>
            </a:endParaRP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4579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Tema de Tesis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1 Título"/>
          <p:cNvSpPr>
            <a:spLocks/>
          </p:cNvSpPr>
          <p:nvPr/>
        </p:nvSpPr>
        <p:spPr bwMode="auto">
          <a:xfrm>
            <a:off x="755650" y="2852738"/>
            <a:ext cx="7772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s-PE" sz="3600">
                <a:solidFill>
                  <a:schemeClr val="tx2"/>
                </a:solidFill>
                <a:latin typeface="Candara" pitchFamily="34" charset="0"/>
              </a:rPr>
              <a:t>SISTEMA DE CAPTURA MÓVIL Y MONITOREO DE ENCUESTAS PARA UNA EMPRESA ENCUESTADORA</a:t>
            </a:r>
          </a:p>
        </p:txBody>
      </p:sp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4797425"/>
            <a:ext cx="13239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Objeto de estudio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724525" y="2708275"/>
            <a:ext cx="14287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2708275"/>
            <a:ext cx="3600450" cy="2133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Campo de acción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2708275"/>
            <a:ext cx="18732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3860800"/>
            <a:ext cx="28003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997200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REQUERIMIENTOS DEL SISTEMA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ING+RE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4035425"/>
            <a:ext cx="3455988" cy="2595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Requerimientos funcionales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6" name="Group 6"/>
          <p:cNvGraphicFramePr>
            <a:graphicFrameLocks noGrp="1"/>
          </p:cNvGraphicFramePr>
          <p:nvPr/>
        </p:nvGraphicFramePr>
        <p:xfrm>
          <a:off x="250825" y="2171700"/>
          <a:ext cx="8642350" cy="2495550"/>
        </p:xfrm>
        <a:graphic>
          <a:graphicData uri="http://schemas.openxmlformats.org/drawingml/2006/table">
            <a:tbl>
              <a:tblPr/>
              <a:tblGrid>
                <a:gridCol w="2160588"/>
                <a:gridCol w="6481762"/>
              </a:tblGrid>
              <a:tr h="623888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</a:rPr>
              <a:t>Requerimientos no funcionales</a:t>
            </a:r>
            <a:endParaRPr lang="es-PE" sz="4000" b="1" smtClean="0">
              <a:solidFill>
                <a:schemeClr val="tx2"/>
              </a:solidFill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Diagrama de actores del sistema</a:t>
            </a:r>
            <a:endParaRPr lang="es-PE" b="1" smtClean="0">
              <a:solidFill>
                <a:schemeClr val="tx2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6092825"/>
            <a:ext cx="122396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2023</TotalTime>
  <Words>119</Words>
  <Application>Microsoft Office PowerPoint</Application>
  <PresentationFormat>Presentación en pantalla (4:3)</PresentationFormat>
  <Paragraphs>29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Sistema de Captura móvil y monitoreo de Encuestas para una empresa Encuestadora</vt:lpstr>
      <vt:lpstr>INTRODUCCION</vt:lpstr>
      <vt:lpstr>Tema de Tesis</vt:lpstr>
      <vt:lpstr>Objeto de estudio</vt:lpstr>
      <vt:lpstr>Campo de acción</vt:lpstr>
      <vt:lpstr>REQUERIMIENTOS DEL SISTEMA</vt:lpstr>
      <vt:lpstr>Requerimientos funcionales</vt:lpstr>
      <vt:lpstr>Requerimientos no funcionales</vt:lpstr>
      <vt:lpstr>Diagrama de actores del sistema</vt:lpstr>
      <vt:lpstr>Diagrama de paquetes del sistema</vt:lpstr>
      <vt:lpstr>DIAGRAMA DE CASOS DE USO DEL SISTEMA</vt:lpstr>
      <vt:lpstr>PAQ001 Planificar</vt:lpstr>
      <vt:lpstr>PAQ002 Ejecutar</vt:lpstr>
      <vt:lpstr>PAQ001 Monitorear</vt:lpstr>
      <vt:lpstr>PAQ004 Seguridad</vt:lpstr>
      <vt:lpstr>Atributos de los Casos de Uso del sistema</vt:lpstr>
      <vt:lpstr>Atributos de los Casos de Uso del sistema</vt:lpstr>
      <vt:lpstr>Atributos de los Casos de Uso del sistema</vt:lpstr>
      <vt:lpstr>Modelo Conceptual</vt:lpstr>
      <vt:lpstr>Conclusiones</vt:lpstr>
      <vt:lpstr>Sistema de Captura móvil y monitoreo de Encuestas para una empresa Encuestadora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249</cp:revision>
  <dcterms:created xsi:type="dcterms:W3CDTF">2012-05-06T17:51:32Z</dcterms:created>
  <dcterms:modified xsi:type="dcterms:W3CDTF">2013-05-23T21:01:59Z</dcterms:modified>
</cp:coreProperties>
</file>