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24" r:id="rId3"/>
    <p:sldId id="395" r:id="rId4"/>
    <p:sldId id="398" r:id="rId5"/>
    <p:sldId id="399" r:id="rId6"/>
    <p:sldId id="396" r:id="rId7"/>
    <p:sldId id="397" r:id="rId8"/>
    <p:sldId id="400" r:id="rId9"/>
    <p:sldId id="379" r:id="rId1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496" autoAdjust="0"/>
  </p:normalViewPr>
  <p:slideViewPr>
    <p:cSldViewPr>
      <p:cViewPr varScale="1">
        <p:scale>
          <a:sx n="74" d="100"/>
          <a:sy n="74" d="100"/>
        </p:scale>
        <p:origin x="-9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06/10/2012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IMPLEMENTACION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implementación – Solicitud de Contratos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1026" name="Picture 2" descr="D:\UPC\SVN\TP2\ITERACION 4\SUB ITERACION 2\SubsistemaSolicitudContra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2" y="1412776"/>
            <a:ext cx="8144746" cy="52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implementación – Seguimiento de Contratos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050" name="Picture 2" descr="D:\UPC\SVN\TP2\ITERACION 4\SUB ITERACION 2\SubSistemaSeguimientoContra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3522"/>
            <a:ext cx="7013760" cy="52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DESPLIEGUE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despliegue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1026" name="Picture 2" descr="Image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" y="2852936"/>
            <a:ext cx="899828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PRUEBA DE CONCEPTO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1620</TotalTime>
  <Words>73</Words>
  <Application>Microsoft Office PowerPoint</Application>
  <PresentationFormat>Presentación en pantalla (4:3)</PresentationFormat>
  <Paragraphs>25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CONTRATOS DE CLIENTES</vt:lpstr>
      <vt:lpstr>ARQUITECTURA DE SOFTWARE</vt:lpstr>
      <vt:lpstr>VISTA IMPLEMENTACION</vt:lpstr>
      <vt:lpstr>Presentación de PowerPoint</vt:lpstr>
      <vt:lpstr>Presentación de PowerPoint</vt:lpstr>
      <vt:lpstr>VISTA DE DESPLIEGUE</vt:lpstr>
      <vt:lpstr>Presentación de PowerPoint</vt:lpstr>
      <vt:lpstr>PRUEBA DE CONCEPTO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212</cp:revision>
  <dcterms:created xsi:type="dcterms:W3CDTF">2012-05-06T17:51:32Z</dcterms:created>
  <dcterms:modified xsi:type="dcterms:W3CDTF">2012-10-06T21:52:41Z</dcterms:modified>
</cp:coreProperties>
</file>