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401" r:id="rId4"/>
    <p:sldId id="402" r:id="rId5"/>
    <p:sldId id="403" r:id="rId6"/>
    <p:sldId id="404" r:id="rId7"/>
    <p:sldId id="407" r:id="rId8"/>
    <p:sldId id="411" r:id="rId9"/>
    <p:sldId id="416" r:id="rId10"/>
    <p:sldId id="417" r:id="rId11"/>
    <p:sldId id="418" r:id="rId12"/>
    <p:sldId id="412" r:id="rId13"/>
    <p:sldId id="413" r:id="rId14"/>
    <p:sldId id="409" r:id="rId15"/>
    <p:sldId id="410" r:id="rId16"/>
    <p:sldId id="414" r:id="rId17"/>
    <p:sldId id="415" r:id="rId18"/>
    <p:sldId id="395" r:id="rId19"/>
    <p:sldId id="399" r:id="rId20"/>
    <p:sldId id="396" r:id="rId21"/>
    <p:sldId id="397" r:id="rId22"/>
    <p:sldId id="400" r:id="rId23"/>
    <p:sldId id="379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496" autoAdjust="0"/>
  </p:normalViewPr>
  <p:slideViewPr>
    <p:cSldViewPr>
      <p:cViewPr varScale="1">
        <p:scale>
          <a:sx n="74" d="100"/>
          <a:sy n="74" d="100"/>
        </p:scale>
        <p:origin x="-9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82DF63-2F92-4A86-AB7E-C508160956C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970E4E-D80B-4671-9096-A83638DA02A8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15/10/2012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 arquitecturales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37220"/>
              </p:ext>
            </p:extLst>
          </p:nvPr>
        </p:nvGraphicFramePr>
        <p:xfrm>
          <a:off x="250825" y="2060575"/>
          <a:ext cx="8641308" cy="45850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338041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Seguridad: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Proporciona servicios de protección contra accesos no permitidos a recursos de información.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RNF024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garantizará la confidencialidad del manejo de claves de usuarios y el cumplimiento de las políticas de seguridad; además, podrá   administrar sus propios usuarios, perfiles y configuraciones los cuales serán independientes.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utilizarán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librerías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Cryptography Application Block, Security Application Block.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Persistencia: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Constituye el conjunto de servicios para manipular los datos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RNF015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el acceso a la base de datos se usara Data Access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mediante Ole DB.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usara sintaxis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SqlServer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 arquitecturales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08807"/>
              </p:ext>
            </p:extLst>
          </p:nvPr>
        </p:nvGraphicFramePr>
        <p:xfrm>
          <a:off x="250825" y="2228319"/>
          <a:ext cx="8641308" cy="39369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689969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Reportes: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Constituyen los reportes que emite el sistema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RNF013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reportes se podrán exportar en archivos PDF (.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Usando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ReportViewer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MS.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Servicio que permite la aplicación para facilitar la comunicación entre los actores.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RNF006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herramienta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SmtpClient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utilizarán  como herramientas para el envío de correos electrónicos a través del servidor de correo de la empresa.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</a:t>
            </a:r>
            <a:r>
              <a:rPr lang="en-US" b="1" dirty="0" smtClean="0">
                <a:solidFill>
                  <a:schemeClr val="tx2"/>
                </a:solidFill>
              </a:rPr>
              <a:t>DATOS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 txBox="1">
            <a:spLocks/>
          </p:cNvSpPr>
          <p:nvPr/>
        </p:nvSpPr>
        <p:spPr bwMode="auto">
          <a:xfrm>
            <a:off x="457200" y="338139"/>
            <a:ext cx="8229600" cy="100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Datos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050" name="Picture 2" descr="Modelo E-R Contratos Cli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9"/>
            <a:ext cx="6533623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9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</a:t>
            </a:r>
            <a:r>
              <a:rPr lang="en-US" b="1" dirty="0" smtClean="0">
                <a:solidFill>
                  <a:schemeClr val="tx2"/>
                </a:solidFill>
              </a:rPr>
              <a:t>CONCEPTUAL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0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Vista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3074" name="Picture 2" descr="Image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" y="1565220"/>
            <a:ext cx="3259720" cy="51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mag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65" y="1388318"/>
            <a:ext cx="3429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4067944" y="2852936"/>
            <a:ext cx="7920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6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</a:t>
            </a:r>
            <a:r>
              <a:rPr lang="en-US" b="1" dirty="0" smtClean="0">
                <a:solidFill>
                  <a:schemeClr val="tx2"/>
                </a:solidFill>
              </a:rPr>
              <a:t>LOGICA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0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Vista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Lógica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4098" name="Picture 2" descr="VistaL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82" y="1268760"/>
            <a:ext cx="4670674" cy="5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</a:t>
            </a:r>
            <a:r>
              <a:rPr lang="en-US" b="1" dirty="0" smtClean="0">
                <a:solidFill>
                  <a:schemeClr val="tx2"/>
                </a:solidFill>
              </a:rPr>
              <a:t>DE </a:t>
            </a:r>
            <a:r>
              <a:rPr lang="en-US" b="1" dirty="0" smtClean="0">
                <a:solidFill>
                  <a:schemeClr val="tx2"/>
                </a:solidFill>
              </a:rPr>
              <a:t>IMPLEMENTACION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implementación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5122" name="Picture 2" descr="VistaImplement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5" y="1556792"/>
            <a:ext cx="8609425" cy="49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DESPLIEGUE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despliegue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6146" name="image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5" y="2276872"/>
            <a:ext cx="86582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PRUEBA DE CONCEPTO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METAS Y RESTRICCIONES</a:t>
            </a:r>
          </a:p>
        </p:txBody>
      </p:sp>
    </p:spTree>
    <p:extLst>
      <p:ext uri="{BB962C8B-B14F-4D97-AF65-F5344CB8AC3E}">
        <p14:creationId xmlns:p14="http://schemas.microsoft.com/office/powerpoint/2010/main" val="1395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12205"/>
              </p:ext>
            </p:extLst>
          </p:nvPr>
        </p:nvGraphicFramePr>
        <p:xfrm>
          <a:off x="250825" y="2060575"/>
          <a:ext cx="8641308" cy="4531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44699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la disponibilidad de todos los aplicativos entre un 90% y 95%.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431440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RNF_006_alarmas_por_email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solución debe permitir generar y reportar alarmas a través de email. Las alarmas deben contemplar al menos errores críticos, comportamientos anormales, exceso de cuotas de recursos y violaciones de seguridad de cada uno de los componentes de la solución.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379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RNF_007_registro_de_errores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 aplicativo debe registrar los errores que ocurran durante su funcionamiento.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8588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deberá ser compatible con Windows Server 2008 R2 64 bits y será publicado en el servidor web IIS 7.5 de Microsoft.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21810"/>
              </p:ext>
            </p:extLst>
          </p:nvPr>
        </p:nvGraphicFramePr>
        <p:xfrm>
          <a:off x="250825" y="2060575"/>
          <a:ext cx="8641308" cy="45245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26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563884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servidor que alojará la aplicación WEB deberá cumplir con los siguientes requerimientos mínimos: 1 procesador Intel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5600 series, de 2.93 GHZ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superior, 6 GB memoria RAM, conexión de red de 1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2 HD 80 GB en RAID 1. Para la alta disponibilidad se considerará dos servidores con la especificación mencionada.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800200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servidor que alojará la base de datos deberá cumplir con los siguientes requerimientos mínimos: 2 procesadores Intel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5600 series, de 2.93 GHZ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sixcore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superior, 16 GB memoria RAM, conexión de red de 100 Mbps, 3 HD 80 GB en RAID 5 para los archivos de la base de datos y 2 HD 80 GB en RAID 1 para el sistema operativo y el motor de BD (No se considera replicación de base de datos o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07805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PE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RNF_021_Platrón_de_desarrollo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Web será diseñada bajo el patrón de 3 capas (presentación, negocio y datos).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78342"/>
              </p:ext>
            </p:extLst>
          </p:nvPr>
        </p:nvGraphicFramePr>
        <p:xfrm>
          <a:off x="250825" y="2060575"/>
          <a:ext cx="8641308" cy="36726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4469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motor de base de datos deberá ser MS SQL Server 2008 R2.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431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RNF_024_Seguridad_acceso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los usuarios deberá de ser encriptado.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379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RNF_025_repositorio_archivos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requerirá de un repositorio en el cual se almacenaran los archivos críticos de los módulos del sistema.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MECANISMOS ARQUITECTURALES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 arquitecturales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9457"/>
              </p:ext>
            </p:extLst>
          </p:nvPr>
        </p:nvGraphicFramePr>
        <p:xfrm>
          <a:off x="250825" y="2060575"/>
          <a:ext cx="8641308" cy="44524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7394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errores: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que los errores sean detectados, propagados y notificados.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RNF007 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  <a:tabLst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 el manejo de errores tanto en software como en la base de datos. En el software se utilizara la librería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ELMAH.  </a:t>
                      </a: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interfaz de usuario: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tiene una interfaz fácil de operar.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RNF013</a:t>
                      </a: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lenguaje de programación será  C#,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4.0  para la capa de presentación.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presentación se usará un  Master Page como plantilla de la aplicación web, el  Ajax Control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ToolKit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hacer llamadas asíncronas y evitar que se refresque toda la página con cada acción del usuario y brindarle una mejor experiencia.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3175"/>
              </p:ext>
            </p:extLst>
          </p:nvPr>
        </p:nvGraphicFramePr>
        <p:xfrm>
          <a:off x="250825" y="2420888"/>
          <a:ext cx="8641308" cy="41977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73945">
                <a:tc>
                  <a:txBody>
                    <a:bodyPr/>
                    <a:lstStyle/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proceso: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Proporciona el soporte necesario para los procesos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RNF004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RNF008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RNF010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RNF011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RNF025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contará con una disponibilidad de 95%. Para ello estará desplegado en un ambiente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IIS 7 y NLBS (balanceador de carga).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utilizarán  componentes para garantizar la confiabilidad de la información en las transacciones, el log y la recuperación de datos. Se podrá apoyar de la herramienta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MS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TransactionScope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archivos se guardarán en la Base de datos usando el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FileStream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</TotalTime>
  <Words>832</Words>
  <Application>Microsoft Office PowerPoint</Application>
  <PresentationFormat>Presentación en pantalla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Forma de onda</vt:lpstr>
      <vt:lpstr>CONTRATOS DE CLIENTES</vt:lpstr>
      <vt:lpstr>ARQUITECTURA DE SOFTWARE</vt:lpstr>
      <vt:lpstr>METAS Y RESTRICCIONES</vt:lpstr>
      <vt:lpstr>Presentación de PowerPoint</vt:lpstr>
      <vt:lpstr>Presentación de PowerPoint</vt:lpstr>
      <vt:lpstr>Presentación de PowerPoint</vt:lpstr>
      <vt:lpstr>MECANISMOS ARQUITECTURALES</vt:lpstr>
      <vt:lpstr>Presentación de PowerPoint</vt:lpstr>
      <vt:lpstr>Presentación de PowerPoint</vt:lpstr>
      <vt:lpstr>Presentación de PowerPoint</vt:lpstr>
      <vt:lpstr>Presentación de PowerPoint</vt:lpstr>
      <vt:lpstr>VISTA DE DATOS</vt:lpstr>
      <vt:lpstr>Presentación de PowerPoint</vt:lpstr>
      <vt:lpstr>VISTA CONCEPTUAL</vt:lpstr>
      <vt:lpstr>Presentación de PowerPoint</vt:lpstr>
      <vt:lpstr>VISTA LOGICA</vt:lpstr>
      <vt:lpstr>Presentación de PowerPoint</vt:lpstr>
      <vt:lpstr>VISTA DE IMPLEMENTACION</vt:lpstr>
      <vt:lpstr>Presentación de PowerPoint</vt:lpstr>
      <vt:lpstr>VISTA DE DESPLIEGUE</vt:lpstr>
      <vt:lpstr>Presentación de PowerPoint</vt:lpstr>
      <vt:lpstr>PRUEBA DE CONCEPTO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218</cp:revision>
  <dcterms:created xsi:type="dcterms:W3CDTF">2012-05-06T17:51:32Z</dcterms:created>
  <dcterms:modified xsi:type="dcterms:W3CDTF">2012-10-15T21:08:54Z</dcterms:modified>
</cp:coreProperties>
</file>