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24" r:id="rId3"/>
    <p:sldId id="352" r:id="rId4"/>
    <p:sldId id="361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9496" autoAdjust="0"/>
  </p:normalViewPr>
  <p:slideViewPr>
    <p:cSldViewPr>
      <p:cViewPr varScale="1">
        <p:scale>
          <a:sx n="74" d="100"/>
          <a:sy n="74" d="100"/>
        </p:scale>
        <p:origin x="-9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20E0FE-86CA-48F3-BC63-A1D739B30730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AD17A9-84E5-4211-9606-97F61C9A41E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5868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0DCAB-2E35-44CD-AB46-F45CF3FCD79F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53B0-F2F0-4824-B0F0-6398088E801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C3C97-60D3-4384-8D7E-38F74A787DCE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FD62-4472-4EF6-B391-3595811CF40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A28E9-E69A-45A1-945C-A117578C2419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AB04-40B6-42B7-B863-33CB07DC717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B1757-D16D-4FB2-805D-172CD4179C62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993FF-0DBE-427E-B745-CC03A954D70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A73F4-0CE3-4839-B66D-CAC85D2C749F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EE410-8DC1-44F5-AE88-74DA5FFDF5F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FF8B9-DF58-4310-8677-99FFDA7D5662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A5069-8F7B-42B0-8570-1A09119FD55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5F2B-3777-4B5E-8E08-5CEF0EAB20E1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34FEE-36E2-4F6B-BAD4-772C0867B97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ECD3B-D60D-48CF-9D4C-AC96558F7FBB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69CB-3CD6-472E-99BB-B25B9A2D55F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F74FB-F4D2-468F-B103-94E57085E19C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E3F71-13CB-434F-B2C8-37E102375BF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46228-A34E-4894-A9B6-FE4978962D8F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E1CF-D127-4913-A7CA-8C8D717811A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B44B7-69F5-41AF-8BFA-FA71F2C018C8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513CB-093E-4816-9CB2-D05DBD97F7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66BF-E9F9-4FD3-9655-985881A922E6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64FDF-6AA1-4D93-864F-F1783304738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5460C7B-6A4C-4EC3-8DF8-79AABD17BAC2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EE91CB8-A8A6-41D8-A9DB-1D208AF0EE4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4603" y="183553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CC_ES008_Cliente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01388"/>
              </p:ext>
            </p:extLst>
          </p:nvPr>
        </p:nvGraphicFramePr>
        <p:xfrm>
          <a:off x="251172" y="2241099"/>
          <a:ext cx="8641655" cy="40682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NumeroCliente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Número de 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RazonSocial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Razón social del 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RUC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RUC del 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Direccion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Dirección del 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Telefono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Teléfono del 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Email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Correo electrónico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FechaRegistro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registro del 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 del 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8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4603" y="148478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CC_ES009_Cierre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9542"/>
              </p:ext>
            </p:extLst>
          </p:nvPr>
        </p:nvGraphicFramePr>
        <p:xfrm>
          <a:off x="251172" y="1818343"/>
          <a:ext cx="8641655" cy="17113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Fecha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en la que se realiza el cierre del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Responsable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Persona que autoriza el cierre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Motivo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Razones para dar por culminado el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79512" y="365431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CC_ES0010_Adenda</a:t>
            </a:r>
            <a:endParaRPr lang="es-PE" b="1" dirty="0">
              <a:latin typeface="+mj-lt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0005"/>
              </p:ext>
            </p:extLst>
          </p:nvPr>
        </p:nvGraphicFramePr>
        <p:xfrm>
          <a:off x="236081" y="4005064"/>
          <a:ext cx="8641655" cy="26540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 Adenda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Responsable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Persona que autoriza Adenda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FechaInicio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inicio de la Adenda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FechaTermino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fin de la Adenda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Motivo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Razón por la generación de la adenda.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9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3908" y="14127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CC_ES0011_TipoContrato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1484"/>
              </p:ext>
            </p:extLst>
          </p:nvPr>
        </p:nvGraphicFramePr>
        <p:xfrm>
          <a:off x="250477" y="1746335"/>
          <a:ext cx="8641655" cy="12399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Descripcion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del tipo de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 del tipo de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Byte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78817" y="305830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CC_ES0012_Rol</a:t>
            </a:r>
            <a:endParaRPr lang="es-PE" b="1" dirty="0">
              <a:latin typeface="+mj-lt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86363"/>
              </p:ext>
            </p:extLst>
          </p:nvPr>
        </p:nvGraphicFramePr>
        <p:xfrm>
          <a:off x="235386" y="3409050"/>
          <a:ext cx="8641655" cy="12399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del Rol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Nivel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Accesos de seguridad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78817" y="472514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CC_ES0013_LineaServicio</a:t>
            </a:r>
            <a:endParaRPr lang="es-PE" b="1" dirty="0">
              <a:latin typeface="+mj-lt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93871"/>
              </p:ext>
            </p:extLst>
          </p:nvPr>
        </p:nvGraphicFramePr>
        <p:xfrm>
          <a:off x="250825" y="5075892"/>
          <a:ext cx="8641655" cy="16413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 Linea de servicio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PlazoMaximo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Plazo másimo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 de Linea de servicio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Byte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8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3908" y="14127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CC_ES0014_Servicio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43649"/>
              </p:ext>
            </p:extLst>
          </p:nvPr>
        </p:nvGraphicFramePr>
        <p:xfrm>
          <a:off x="250477" y="1746335"/>
          <a:ext cx="8641655" cy="12399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Descripcion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del servicio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 asignado para el servicio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78817" y="305830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CC_ES0015_SLA</a:t>
            </a:r>
            <a:endParaRPr lang="es-PE" b="1" dirty="0">
              <a:latin typeface="+mj-lt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50484"/>
              </p:ext>
            </p:extLst>
          </p:nvPr>
        </p:nvGraphicFramePr>
        <p:xfrm>
          <a:off x="235386" y="3409050"/>
          <a:ext cx="8641655" cy="12399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del SLA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 del SLA, es decir si esta vigente o no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Byte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78817" y="472514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CC_ES0016_Anulacion</a:t>
            </a:r>
            <a:endParaRPr lang="es-PE" b="1" dirty="0">
              <a:latin typeface="+mj-lt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72450"/>
              </p:ext>
            </p:extLst>
          </p:nvPr>
        </p:nvGraphicFramePr>
        <p:xfrm>
          <a:off x="250825" y="5075892"/>
          <a:ext cx="8641655" cy="16413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FechaAnulacion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la anulación del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Motivo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Razón de la anulación del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Responsable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Persona que autoriza la anulación del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4603" y="230690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CC_ES0017_CartaFianza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9358"/>
              </p:ext>
            </p:extLst>
          </p:nvPr>
        </p:nvGraphicFramePr>
        <p:xfrm>
          <a:off x="251172" y="2712476"/>
          <a:ext cx="8641655" cy="35968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+mn-lt"/>
                          <a:ea typeface="Times New Roman"/>
                        </a:rPr>
                        <a:t>Descripcion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Razones para ejecutar la Carta Fianza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Banco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Nombre del Banco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a partir de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TipoMoneda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Tipo de moneda de la Carta Fianza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 establecido como fianza para el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Representante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Nombre del representante del cliente que ejecutará la Carta Fianza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NroDocumento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Número de documento del representate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0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31746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1747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66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tx2"/>
                </a:solidFill>
              </a:rPr>
              <a:t>DIAGRAMA DEL MODELO CONCEPTUAL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 txBox="1">
            <a:spLocks/>
          </p:cNvSpPr>
          <p:nvPr/>
        </p:nvSpPr>
        <p:spPr bwMode="auto">
          <a:xfrm>
            <a:off x="827584" y="188640"/>
            <a:ext cx="7499176" cy="71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Diagrama del Modelo Conceptual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7992888" cy="604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539750" y="3141663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DICCIONARIO DE CLASES</a:t>
            </a:r>
            <a:endParaRPr lang="es-PE" sz="4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95668"/>
              </p:ext>
            </p:extLst>
          </p:nvPr>
        </p:nvGraphicFramePr>
        <p:xfrm>
          <a:off x="251172" y="2131853"/>
          <a:ext cx="8641655" cy="1440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272"/>
                <a:gridCol w="1368152"/>
                <a:gridCol w="1440160"/>
                <a:gridCol w="1512515"/>
              </a:tblGrid>
              <a:tr h="49060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2051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 del tipo de penalidad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String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52903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Estado del tipo de penalidad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Byte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196370" y="177281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CC_ES001_TipoPenalidad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00779"/>
              </p:ext>
            </p:extLst>
          </p:nvPr>
        </p:nvGraphicFramePr>
        <p:xfrm>
          <a:off x="250825" y="4076069"/>
          <a:ext cx="8641655" cy="26540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 la penalidad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Porcentaje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Porcentaje que afecta al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Moneda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Moneda del monto afectado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Registro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registro de la penalidad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 de la penalidad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Byte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96023" y="371602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CC_ES002_Penalidad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4603" y="256581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>
                <a:latin typeface="+mj-lt"/>
              </a:rPr>
              <a:t>CC_ES003_BuenaPro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75083"/>
              </p:ext>
            </p:extLst>
          </p:nvPr>
        </p:nvGraphicFramePr>
        <p:xfrm>
          <a:off x="251172" y="2935150"/>
          <a:ext cx="8641655" cy="26540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 Buena Pro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Convocatoria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Nombre de convocatoria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Puntaje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Puntaje obtenido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 ofrecido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Registro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registro de la Buena Pro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4603" y="4117315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CC_ES005_Solicitud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34054"/>
              </p:ext>
            </p:extLst>
          </p:nvPr>
        </p:nvGraphicFramePr>
        <p:xfrm>
          <a:off x="251172" y="4486647"/>
          <a:ext cx="8641655" cy="17812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NumeroSolicitud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Número de solicitud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+mn-lt"/>
                          <a:ea typeface="Times New Roman"/>
                        </a:rPr>
                        <a:t>FechaRegistro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registro de la solicitud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Estado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 de la solicitud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Byte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9295"/>
              </p:ext>
            </p:extLst>
          </p:nvPr>
        </p:nvGraphicFramePr>
        <p:xfrm>
          <a:off x="251172" y="2564904"/>
          <a:ext cx="8641655" cy="1368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272"/>
                <a:gridCol w="1368152"/>
                <a:gridCol w="1440160"/>
                <a:gridCol w="1512515"/>
              </a:tblGrid>
              <a:tr h="49060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2051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 del tipo de </a:t>
                      </a:r>
                      <a:r>
                        <a:rPr lang="es-ES" sz="1600" dirty="0" smtClean="0">
                          <a:effectLst/>
                        </a:rPr>
                        <a:t>solicitud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String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570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Estado del tipo de </a:t>
                      </a:r>
                      <a:r>
                        <a:rPr lang="es-ES" sz="1600" dirty="0" smtClean="0">
                          <a:effectLst/>
                        </a:rPr>
                        <a:t>solicitud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Byte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200688" y="219557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CC_ES004_TipoSolicitud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5217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4603" y="176352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CC_ES006_ClausulaPredefinida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78732"/>
              </p:ext>
            </p:extLst>
          </p:nvPr>
        </p:nvGraphicFramePr>
        <p:xfrm>
          <a:off x="251172" y="2132856"/>
          <a:ext cx="8641655" cy="45395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Descripcion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 clausula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Responsable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Responsable de Clausula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FecReg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registro de Clausula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 Time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 de Clausula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Byte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Lugar 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Lugar de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 de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Forma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Forma de pago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Periodo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Periodo de pago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Plazo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Plazo de Contrato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4603" y="183553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CC_ES007_Contrato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38839"/>
              </p:ext>
            </p:extLst>
          </p:nvPr>
        </p:nvGraphicFramePr>
        <p:xfrm>
          <a:off x="251172" y="2241099"/>
          <a:ext cx="8641655" cy="40682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NumeroContrato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Número de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FechaEmision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Emisión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FechaFirma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Firma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FechaInicio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Inicio de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FechaTermino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Termino de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TipoCambio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Tipo de cambio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MontoMN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 moneda nacional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+mn-lt"/>
                          <a:ea typeface="Times New Roman"/>
                        </a:rPr>
                        <a:t>MontoME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 moneda extranjera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0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1495</TotalTime>
  <Words>829</Words>
  <Application>Microsoft Office PowerPoint</Application>
  <PresentationFormat>Presentación en pantalla (4:3)</PresentationFormat>
  <Paragraphs>495</Paragraphs>
  <Slides>15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Forma de onda</vt:lpstr>
      <vt:lpstr>CONTRATOS DE CLIENTES</vt:lpstr>
      <vt:lpstr>DIAGRAMA DEL MODELO CONCEPTUAL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CONTRATOS DE CLIENTES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Orly</cp:lastModifiedBy>
  <cp:revision>197</cp:revision>
  <dcterms:created xsi:type="dcterms:W3CDTF">2012-05-06T17:51:32Z</dcterms:created>
  <dcterms:modified xsi:type="dcterms:W3CDTF">2012-09-14T00:48:55Z</dcterms:modified>
</cp:coreProperties>
</file>