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4" r:id="rId3"/>
    <p:sldId id="342" r:id="rId4"/>
    <p:sldId id="358" r:id="rId5"/>
    <p:sldId id="359" r:id="rId6"/>
    <p:sldId id="352" r:id="rId7"/>
    <p:sldId id="364" r:id="rId8"/>
    <p:sldId id="365" r:id="rId9"/>
    <p:sldId id="366" r:id="rId10"/>
    <p:sldId id="367" r:id="rId11"/>
    <p:sldId id="368" r:id="rId12"/>
    <p:sldId id="361" r:id="rId13"/>
    <p:sldId id="369" r:id="rId14"/>
    <p:sldId id="370" r:id="rId15"/>
    <p:sldId id="371" r:id="rId16"/>
    <p:sldId id="372" r:id="rId17"/>
    <p:sldId id="374" r:id="rId18"/>
    <p:sldId id="362" r:id="rId19"/>
    <p:sldId id="375" r:id="rId20"/>
    <p:sldId id="376" r:id="rId21"/>
    <p:sldId id="377" r:id="rId22"/>
    <p:sldId id="380" r:id="rId23"/>
    <p:sldId id="383" r:id="rId24"/>
    <p:sldId id="379" r:id="rId25"/>
    <p:sldId id="382" r:id="rId26"/>
    <p:sldId id="378" r:id="rId27"/>
    <p:sldId id="381" r:id="rId28"/>
    <p:sldId id="260" r:id="rId29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22" autoAdjust="0"/>
  </p:normalViewPr>
  <p:slideViewPr>
    <p:cSldViewPr>
      <p:cViewPr varScale="1">
        <p:scale>
          <a:sx n="82" d="100"/>
          <a:sy n="82" d="100"/>
        </p:scale>
        <p:origin x="-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06/09/2012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492375"/>
            <a:ext cx="6192837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ndara" pitchFamily="34" charset="0"/>
              </a:rPr>
              <a:t>CC_CUS002_Actualizar_informacion_Clientes</a:t>
            </a:r>
            <a:endParaRPr lang="es-PE" sz="360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48134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ndara" pitchFamily="34" charset="0"/>
              </a:rPr>
              <a:t>CC_CUS002_Actualizar_informacion_Clientes</a:t>
            </a:r>
            <a:endParaRPr lang="es-PE" sz="360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852738"/>
            <a:ext cx="5905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  <a:br>
              <a:rPr lang="en-US" sz="4000" b="1">
                <a:solidFill>
                  <a:srgbClr val="8C2902"/>
                </a:solidFill>
                <a:latin typeface="Candara" pitchFamily="34" charset="0"/>
              </a:rPr>
            </a:br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CC_CUS003_Actualizar_informacion_Solicitudes_contratos_adendas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andara" pitchFamily="34" charset="0"/>
              </a:rPr>
              <a:t>CC_CUS003_Actualizar_informacion_solicitudes_contratos_adendas</a:t>
            </a:r>
            <a:endParaRPr lang="es-PE" sz="400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349500"/>
            <a:ext cx="62103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CC_CUS003_Actualizar_informacion_solicitudes_contratos_adendas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060575"/>
            <a:ext cx="62960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CC_CUS003_Actualizar_informacion_solicitudes_contratos_adendas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997200"/>
            <a:ext cx="72009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CC_CUS003_Actualizar_informacion_solicitudes_contratos_adendas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205038"/>
            <a:ext cx="58769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CC_CUS003_Actualizar_informacion_solicitudes_contratos_adendas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420938"/>
            <a:ext cx="62658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3860800"/>
            <a:ext cx="4695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0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</a:p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CC_CUS013_Generar_Reporte_contratos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CC_CUS013_Generar_reporte_contratos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492375"/>
            <a:ext cx="6840538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ESPECIFICACION DE CASOS DE USO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CC_CUS013_Generar_reporte_contratos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628775"/>
            <a:ext cx="6624637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6165850"/>
            <a:ext cx="4448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50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300" b="1">
                <a:solidFill>
                  <a:srgbClr val="8C2902"/>
                </a:solidFill>
                <a:latin typeface="Candara" pitchFamily="34" charset="0"/>
              </a:rPr>
              <a:t>ANEXOS</a:t>
            </a:r>
            <a:endParaRPr lang="es-PE" sz="43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</a:p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CC_CUS002_Actualizar_informacion_clientes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5148263" y="458152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CC_CUS002_Actualizar_informacion_clientes</a:t>
            </a:r>
            <a:endParaRPr lang="es-PE" sz="3600">
              <a:solidFill>
                <a:srgbClr val="FFFFFF"/>
              </a:solidFill>
            </a:endParaRP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79388" y="141287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4932363" y="148431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95288" y="4076700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79388" y="14128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932363" y="14843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2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95288" y="40767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557338"/>
            <a:ext cx="3240087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163" y="1557338"/>
            <a:ext cx="33115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4076700"/>
            <a:ext cx="345598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5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4724400"/>
            <a:ext cx="20288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148263" y="45815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</a:p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CC_CUS003_Actualizar_informacion_Solicitudes_contratos_adendas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CC_CUS003_Actualizar_informacion_Solicitudes_contratos-adendas</a:t>
            </a:r>
            <a:endParaRPr lang="es-PE" sz="3600">
              <a:solidFill>
                <a:srgbClr val="FFFFFF"/>
              </a:solidFill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179388" y="170021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932363" y="170021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2339975" y="458152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932363" y="17002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2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339975" y="45815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844675"/>
            <a:ext cx="3527425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1773238"/>
            <a:ext cx="3563938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4652963"/>
            <a:ext cx="43053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</a:p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CC_CUS013_Generar_Reporte_contratos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CC_CUS013_Generar_reporte_contratos</a:t>
            </a:r>
            <a:endParaRPr lang="es-PE" sz="3600">
              <a:solidFill>
                <a:srgbClr val="FFFFFF"/>
              </a:solidFill>
            </a:endParaRP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557338"/>
            <a:ext cx="3960812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557338"/>
            <a:ext cx="3384550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5" y="4005263"/>
            <a:ext cx="3313113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79388" y="141287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4932363" y="148431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2627313" y="400526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79388" y="14128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932363" y="14843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2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7313" y="40052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300">
                <a:solidFill>
                  <a:srgbClr val="FFFFFF"/>
                </a:solidFill>
                <a:latin typeface="Candara" pitchFamily="34" charset="0"/>
              </a:rPr>
              <a:t>MODELO DE CASOS DE USO – Evaluación de Contratos</a:t>
            </a:r>
            <a:endParaRPr lang="es-PE" sz="430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17412" name="Imagen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1773238"/>
            <a:ext cx="5040313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003800" y="3573463"/>
            <a:ext cx="6477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300">
                <a:solidFill>
                  <a:srgbClr val="FFFFFF"/>
                </a:solidFill>
                <a:latin typeface="Candara" pitchFamily="34" charset="0"/>
              </a:rPr>
              <a:t>MODELO DE CASOS DE USO – Seguimiento de Contratos</a:t>
            </a:r>
            <a:endParaRPr lang="es-PE" sz="430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708275"/>
            <a:ext cx="5238750" cy="2865438"/>
          </a:xfrm>
          <a:prstGeom prst="rect">
            <a:avLst/>
          </a:prstGeom>
          <a:noFill/>
        </p:spPr>
      </p:pic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219700" y="2852738"/>
            <a:ext cx="7921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300">
                <a:solidFill>
                  <a:srgbClr val="FFFFFF"/>
                </a:solidFill>
                <a:latin typeface="Candara" pitchFamily="34" charset="0"/>
              </a:rPr>
              <a:t>MODELO DE CASOS DE USO – Solicitud de Contrato</a:t>
            </a:r>
            <a:endParaRPr lang="es-PE" sz="430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205038"/>
            <a:ext cx="5006975" cy="4052887"/>
          </a:xfrm>
          <a:prstGeom prst="rect">
            <a:avLst/>
          </a:prstGeom>
          <a:noFill/>
        </p:spPr>
      </p:pic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292725" y="5157788"/>
            <a:ext cx="7921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ESPECIFICACION CASOS DE USO</a:t>
            </a:r>
          </a:p>
          <a:p>
            <a:pPr algn="ctr"/>
            <a:r>
              <a:rPr lang="en-US" sz="4000" b="1">
                <a:solidFill>
                  <a:srgbClr val="8C2902"/>
                </a:solidFill>
                <a:latin typeface="Candara" pitchFamily="34" charset="0"/>
              </a:rPr>
              <a:t>CC_CUS002_Actualizar_informacion_clientes</a:t>
            </a:r>
            <a:endParaRPr lang="es-PE" sz="4000" b="1">
              <a:solidFill>
                <a:srgbClr val="8C2902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276475"/>
            <a:ext cx="69850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ndara" pitchFamily="34" charset="0"/>
              </a:rPr>
              <a:t>CC_CUS002_Actualizar_informacion_Clientes</a:t>
            </a:r>
            <a:endParaRPr lang="es-PE" sz="360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45062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492375"/>
            <a:ext cx="54006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5157788"/>
            <a:ext cx="53990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ndara" pitchFamily="34" charset="0"/>
              </a:rPr>
              <a:t>CC_CUS002_Actualizar_informacion_Clientes</a:t>
            </a:r>
            <a:endParaRPr lang="es-PE" sz="360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4608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852738"/>
            <a:ext cx="67675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ndara" pitchFamily="34" charset="0"/>
              </a:rPr>
              <a:t>CC_CUS002_Actualizar_informacion_Clientes</a:t>
            </a:r>
            <a:endParaRPr lang="es-PE" sz="360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4711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649287" cy="503238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1300</TotalTime>
  <Words>126</Words>
  <Application>Microsoft Office PowerPoint</Application>
  <PresentationFormat>Presentación en pantalla (4:3)</PresentationFormat>
  <Paragraphs>56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28</vt:i4>
      </vt:variant>
    </vt:vector>
  </HeadingPairs>
  <TitlesOfParts>
    <vt:vector size="39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ESPECIFICACION DE CASOS DE USO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155</cp:revision>
  <dcterms:created xsi:type="dcterms:W3CDTF">2012-05-06T17:51:32Z</dcterms:created>
  <dcterms:modified xsi:type="dcterms:W3CDTF">2012-09-06T20:29:46Z</dcterms:modified>
</cp:coreProperties>
</file>