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3"/>
  </p:notesMasterIdLst>
  <p:sldIdLst>
    <p:sldId id="256" r:id="rId2"/>
    <p:sldId id="441" r:id="rId3"/>
    <p:sldId id="442" r:id="rId4"/>
    <p:sldId id="418" r:id="rId5"/>
    <p:sldId id="421" r:id="rId6"/>
    <p:sldId id="437" r:id="rId7"/>
    <p:sldId id="438" r:id="rId8"/>
    <p:sldId id="439" r:id="rId9"/>
    <p:sldId id="423" r:id="rId10"/>
    <p:sldId id="440" r:id="rId11"/>
    <p:sldId id="379" r:id="rId1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28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340AE7F-85CD-43BB-BD47-30BEF0C5CF8F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C3A262-63E9-4EC3-AED1-E1854FD71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D6BC2-0211-476F-8C54-B1CDF1A9398D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2C53-2D9B-46B8-9CA7-1FF044059B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4A09-1967-484E-BCDB-188B3C57AB28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6A1BA-8D61-4E91-A320-F5E73A2B5B1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935C-C682-492C-AA06-E6346A189036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CE65-99F7-4887-97EB-D88327D34D0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2E8B5-9787-4882-B00D-A789E721E6B0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49C25-9BEB-43F8-A26E-58219DCDCCC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7A89-4A8C-41D4-A577-A22AAE36022D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9FB95-C81D-48A2-B961-A366FBAFF4B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4EF7-E339-45CF-A160-69075B1B333F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E79A-EDF2-4779-88EE-FD3B4C2A0E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9A0334D-DF83-44CD-9501-661870E817D9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70F1386-A169-4118-833C-EA3AADA0A8B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60350"/>
            <a:ext cx="8516938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  <a:latin typeface="Candara" pitchFamily="34" charset="0"/>
              </a:rPr>
              <a:t>METRICAS DE CALIDAD APLICADAS A OTROS MODULOS</a:t>
            </a:r>
          </a:p>
        </p:txBody>
      </p:sp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755650" y="2133600"/>
            <a:ext cx="792003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400">
                <a:solidFill>
                  <a:schemeClr val="tx2"/>
                </a:solidFill>
              </a:rPr>
              <a:t>Métrica Interna</a:t>
            </a:r>
          </a:p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Registrabilidad de Cambios</a:t>
            </a:r>
            <a:br>
              <a:rPr lang="es-ES" sz="2400">
                <a:solidFill>
                  <a:schemeClr val="tx2"/>
                </a:solidFill>
              </a:rPr>
            </a:br>
            <a:endParaRPr lang="es-ES" sz="24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400">
                <a:solidFill>
                  <a:schemeClr val="tx2"/>
                </a:solidFill>
              </a:rPr>
              <a:t>Métrica Externa</a:t>
            </a:r>
          </a:p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Prevención de caídas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17410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7411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PLAN DE PRUEBAS</a:t>
            </a:r>
          </a:p>
        </p:txBody>
      </p:sp>
      <p:pic>
        <p:nvPicPr>
          <p:cNvPr id="24581" name="Picture 5" descr="plan_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4149725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CASOS DE PRUEBA</a:t>
            </a:r>
          </a:p>
        </p:txBody>
      </p:sp>
      <p:pic>
        <p:nvPicPr>
          <p:cNvPr id="10242" name="Picture 3" descr="marketing-automati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3933825"/>
            <a:ext cx="2447925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7632700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SI_CUS002_VERIFICAR_LOS_CONTROLES_DE_SEGURIDAD_DE_INFORMACION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SI_CUS006_CREAR_INCIDENCIA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SI_CUS012_CREAR_ACTIVO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SI_CUS013_MANTENIMIENTO_ACTIVO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SI_CUS014_CREAR_PROCESOS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SI_CUS015_MANTENIMIENTO DE PROCESOS</a:t>
            </a:r>
          </a:p>
          <a:p>
            <a:pPr marL="2171700" lvl="4" indent="-342900" algn="just">
              <a:spcBef>
                <a:spcPct val="50000"/>
              </a:spcBef>
            </a:pPr>
            <a:endParaRPr lang="es-PE" b="1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</a:pPr>
            <a:endParaRPr lang="es-ES" sz="1600">
              <a:solidFill>
                <a:schemeClr val="tx2"/>
              </a:solidFill>
            </a:endParaRPr>
          </a:p>
        </p:txBody>
      </p:sp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3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1916113"/>
            <a:ext cx="4537075" cy="28416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3771900"/>
            <a:ext cx="4216400" cy="2897188"/>
          </a:xfrm>
          <a:prstGeom prst="rect">
            <a:avLst/>
          </a:prstGeom>
          <a:noFill/>
          <a:ln w="12700">
            <a:solidFill>
              <a:srgbClr val="8C290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2133600"/>
            <a:ext cx="4392613" cy="3057525"/>
          </a:xfrm>
          <a:prstGeom prst="rect">
            <a:avLst/>
          </a:prstGeom>
          <a:noFill/>
          <a:ln w="19050">
            <a:solidFill>
              <a:srgbClr val="8C2902"/>
            </a:solidFill>
            <a:miter lim="800000"/>
            <a:headEnd/>
            <a:tailEnd/>
          </a:ln>
        </p:spPr>
      </p:pic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3141663"/>
            <a:ext cx="4222750" cy="32893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060575"/>
            <a:ext cx="8516938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  <p:pic>
        <p:nvPicPr>
          <p:cNvPr id="15362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3573463"/>
            <a:ext cx="4284663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2354</TotalTime>
  <Words>96</Words>
  <Application>Microsoft Office PowerPoint</Application>
  <PresentationFormat>Presentación en pantalla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Arial</vt:lpstr>
      <vt:lpstr>Symbol</vt:lpstr>
      <vt:lpstr>Calibri</vt:lpstr>
      <vt:lpstr>Candara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PLAN DE PRUEBAS</vt:lpstr>
      <vt:lpstr>XXX</vt:lpstr>
      <vt:lpstr>CASOS DE PRUEBA</vt:lpstr>
      <vt:lpstr>Diapositiva 5</vt:lpstr>
      <vt:lpstr>Diapositiva 6</vt:lpstr>
      <vt:lpstr>Diapositiva 7</vt:lpstr>
      <vt:lpstr>Diapositiva 8</vt:lpstr>
      <vt:lpstr>METRICAS DE CALIDAD</vt:lpstr>
      <vt:lpstr>METRICAS DE CALIDAD APLICADAS A OTROS MODULOS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315</cp:revision>
  <dcterms:created xsi:type="dcterms:W3CDTF">2012-05-06T17:51:32Z</dcterms:created>
  <dcterms:modified xsi:type="dcterms:W3CDTF">2013-02-07T14:56:04Z</dcterms:modified>
</cp:coreProperties>
</file>