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24" r:id="rId3"/>
    <p:sldId id="400" r:id="rId4"/>
    <p:sldId id="401" r:id="rId5"/>
    <p:sldId id="402" r:id="rId6"/>
    <p:sldId id="404" r:id="rId7"/>
    <p:sldId id="405" r:id="rId8"/>
    <p:sldId id="403" r:id="rId9"/>
    <p:sldId id="379" r:id="rId1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496" autoAdjust="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5858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CAMBIOS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</a:rPr>
              <a:t>Cambio</a:t>
            </a:r>
            <a:r>
              <a:rPr lang="en-US" b="1" dirty="0" smtClean="0">
                <a:solidFill>
                  <a:schemeClr val="tx2"/>
                </a:solidFill>
              </a:rPr>
              <a:t> N° 01</a:t>
            </a:r>
            <a:endParaRPr lang="es-PE" b="1" dirty="0" smtClean="0">
              <a:solidFill>
                <a:schemeClr val="tx2"/>
              </a:solidFill>
            </a:endParaRPr>
          </a:p>
        </p:txBody>
      </p:sp>
      <p:pic>
        <p:nvPicPr>
          <p:cNvPr id="3" name="2 Imagen"/>
          <p:cNvPicPr/>
          <p:nvPr/>
        </p:nvPicPr>
        <p:blipFill>
          <a:blip r:embed="rId2" cstate="print"/>
          <a:srcRect l="24262" t="8856" r="11583" b="29262"/>
          <a:stretch>
            <a:fillRect/>
          </a:stretch>
        </p:blipFill>
        <p:spPr>
          <a:xfrm>
            <a:off x="1259632" y="1772816"/>
            <a:ext cx="6696744" cy="3456384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115616" y="558924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tx2"/>
                </a:solidFill>
              </a:rPr>
              <a:t>Se elimino los campos MONTO_MONEDA_NACIONAL, TIPO_CAMBIO Y MONTO_MONEDA_EXTRANJERA y se agrego el campo MONTO.</a:t>
            </a:r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3491880" y="1772816"/>
            <a:ext cx="2448272" cy="31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</a:rPr>
              <a:t>Cambio</a:t>
            </a:r>
            <a:r>
              <a:rPr lang="en-US" b="1" dirty="0" smtClean="0">
                <a:solidFill>
                  <a:schemeClr val="tx2"/>
                </a:solidFill>
              </a:rPr>
              <a:t> N° 02</a:t>
            </a:r>
            <a:endParaRPr lang="es-PE" b="1" dirty="0" smtClean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15616" y="55892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tx2"/>
                </a:solidFill>
              </a:rPr>
              <a:t>Se elimino el campo CARGO</a:t>
            </a:r>
            <a:endParaRPr lang="es-PE" dirty="0"/>
          </a:p>
        </p:txBody>
      </p:sp>
      <p:pic>
        <p:nvPicPr>
          <p:cNvPr id="6" name="5 Imagen"/>
          <p:cNvPicPr/>
          <p:nvPr/>
        </p:nvPicPr>
        <p:blipFill rotWithShape="1">
          <a:blip r:embed="rId2" cstate="print"/>
          <a:srcRect l="42382" t="21982" r="32350" b="44681"/>
          <a:stretch/>
        </p:blipFill>
        <p:spPr bwMode="auto">
          <a:xfrm>
            <a:off x="4716016" y="2852936"/>
            <a:ext cx="2868579" cy="2292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pic>
        <p:nvPicPr>
          <p:cNvPr id="7" name="6 Imagen"/>
          <p:cNvPicPr/>
          <p:nvPr/>
        </p:nvPicPr>
        <p:blipFill rotWithShape="1">
          <a:blip r:embed="rId3" cstate="print"/>
          <a:srcRect l="41807" t="51724" r="32810" b="20043"/>
          <a:stretch/>
        </p:blipFill>
        <p:spPr bwMode="auto">
          <a:xfrm>
            <a:off x="683568" y="2060848"/>
            <a:ext cx="3024336" cy="2016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827584" y="2924944"/>
            <a:ext cx="24482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2987824" y="2852936"/>
            <a:ext cx="216024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915816" y="2852936"/>
            <a:ext cx="36004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</a:rPr>
              <a:t>Cambio</a:t>
            </a:r>
            <a:r>
              <a:rPr lang="en-US" b="1" dirty="0" smtClean="0">
                <a:solidFill>
                  <a:schemeClr val="tx2"/>
                </a:solidFill>
              </a:rPr>
              <a:t> N° 03</a:t>
            </a:r>
            <a:endParaRPr lang="es-PE" b="1" dirty="0" smtClean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15616" y="558924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tx2"/>
                </a:solidFill>
              </a:rPr>
              <a:t>Se modificó la relación entre las Tablas INCUMPLIMIENTO y INCUMPLIMIENTO_CONTRATO_CLAUSULA</a:t>
            </a:r>
            <a:endParaRPr lang="es-PE" dirty="0"/>
          </a:p>
        </p:txBody>
      </p:sp>
      <p:pic>
        <p:nvPicPr>
          <p:cNvPr id="11" name="10 Imagen"/>
          <p:cNvPicPr/>
          <p:nvPr/>
        </p:nvPicPr>
        <p:blipFill rotWithShape="1">
          <a:blip r:embed="rId2" cstate="print"/>
          <a:srcRect l="45757" t="39982" r="3176" b="10775"/>
          <a:stretch/>
        </p:blipFill>
        <p:spPr bwMode="auto">
          <a:xfrm>
            <a:off x="1835696" y="1628800"/>
            <a:ext cx="5184576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sp>
        <p:nvSpPr>
          <p:cNvPr id="13" name="12 Elipse"/>
          <p:cNvSpPr/>
          <p:nvPr/>
        </p:nvSpPr>
        <p:spPr>
          <a:xfrm>
            <a:off x="3851920" y="2060848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</a:rPr>
              <a:t>Cambio</a:t>
            </a:r>
            <a:r>
              <a:rPr lang="en-US" b="1" dirty="0" smtClean="0">
                <a:solidFill>
                  <a:schemeClr val="tx2"/>
                </a:solidFill>
              </a:rPr>
              <a:t> N° </a:t>
            </a:r>
            <a:r>
              <a:rPr lang="en-US" b="1" dirty="0" smtClean="0">
                <a:solidFill>
                  <a:schemeClr val="tx2"/>
                </a:solidFill>
              </a:rPr>
              <a:t>04</a:t>
            </a:r>
            <a:endParaRPr lang="es-PE" b="1" dirty="0" smtClean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15616" y="55892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tx2"/>
                </a:solidFill>
              </a:rPr>
              <a:t>Se </a:t>
            </a:r>
            <a:r>
              <a:rPr lang="es-PE" dirty="0" smtClean="0">
                <a:solidFill>
                  <a:schemeClr val="tx2"/>
                </a:solidFill>
              </a:rPr>
              <a:t>eliminó la Tabla CONTRATO_PENALIDAD</a:t>
            </a:r>
            <a:endParaRPr lang="es-PE" dirty="0"/>
          </a:p>
        </p:txBody>
      </p:sp>
      <p:pic>
        <p:nvPicPr>
          <p:cNvPr id="6" name="5 Imagen"/>
          <p:cNvPicPr/>
          <p:nvPr/>
        </p:nvPicPr>
        <p:blipFill rotWithShape="1">
          <a:blip r:embed="rId2" cstate="print"/>
          <a:srcRect l="31000" t="63147" r="39460" b="10775"/>
          <a:stretch/>
        </p:blipFill>
        <p:spPr bwMode="auto">
          <a:xfrm>
            <a:off x="1475656" y="2636912"/>
            <a:ext cx="5184576" cy="237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xmlns="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</a:rPr>
              <a:t>Cambio</a:t>
            </a:r>
            <a:r>
              <a:rPr lang="en-US" b="1" dirty="0" smtClean="0">
                <a:solidFill>
                  <a:schemeClr val="tx2"/>
                </a:solidFill>
              </a:rPr>
              <a:t> N° </a:t>
            </a:r>
            <a:r>
              <a:rPr lang="en-US" b="1" dirty="0" smtClean="0">
                <a:solidFill>
                  <a:schemeClr val="tx2"/>
                </a:solidFill>
              </a:rPr>
              <a:t>05</a:t>
            </a:r>
            <a:endParaRPr lang="es-PE" b="1" dirty="0" smtClean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15616" y="55892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tx2"/>
                </a:solidFill>
              </a:rPr>
              <a:t>Se </a:t>
            </a:r>
            <a:r>
              <a:rPr lang="es-PE" dirty="0" smtClean="0">
                <a:solidFill>
                  <a:schemeClr val="tx2"/>
                </a:solidFill>
              </a:rPr>
              <a:t>agregó el campo Porcentaje en </a:t>
            </a:r>
            <a:r>
              <a:rPr lang="es-PE" dirty="0" smtClean="0">
                <a:solidFill>
                  <a:schemeClr val="tx2"/>
                </a:solidFill>
              </a:rPr>
              <a:t>la Tabla PENALIDAD</a:t>
            </a:r>
            <a:endParaRPr lang="es-PE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/>
          <a:srcRect l="8844" t="60738" r="67716" b="10775"/>
          <a:stretch/>
        </p:blipFill>
        <p:spPr bwMode="auto">
          <a:xfrm>
            <a:off x="1259632" y="2492896"/>
            <a:ext cx="3744416" cy="2592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403648" y="3573016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48883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CONTRATOS DE CLIENTES</a:t>
            </a:r>
            <a:endParaRPr lang="es-PE" sz="3600" dirty="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r>
              <a:rPr lang="es-PE" sz="2400" dirty="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 dirty="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xmlns="" val="266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1722</TotalTime>
  <Words>108</Words>
  <Application>Microsoft Office PowerPoint</Application>
  <PresentationFormat>Presentación en pantalla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Forma de onda</vt:lpstr>
      <vt:lpstr>CONTRATOS DE CLIENTES</vt:lpstr>
      <vt:lpstr>CAMBIOS</vt:lpstr>
      <vt:lpstr>Cambio N° 01</vt:lpstr>
      <vt:lpstr>Cambio N° 02</vt:lpstr>
      <vt:lpstr>Cambio N° 03</vt:lpstr>
      <vt:lpstr>Cambio N° 04</vt:lpstr>
      <vt:lpstr>Cambio N° 05</vt:lpstr>
      <vt:lpstr>Diapositiva 8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jicar</cp:lastModifiedBy>
  <cp:revision>231</cp:revision>
  <dcterms:created xsi:type="dcterms:W3CDTF">2012-05-06T17:51:32Z</dcterms:created>
  <dcterms:modified xsi:type="dcterms:W3CDTF">2013-01-07T04:23:15Z</dcterms:modified>
</cp:coreProperties>
</file>