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24" r:id="rId3"/>
    <p:sldId id="400" r:id="rId4"/>
    <p:sldId id="401" r:id="rId5"/>
    <p:sldId id="402" r:id="rId6"/>
    <p:sldId id="403" r:id="rId7"/>
    <p:sldId id="379" r:id="rId8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90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1" autoAdjust="0"/>
    <p:restoredTop sz="99496" autoAdjust="0"/>
  </p:normalViewPr>
  <p:slideViewPr>
    <p:cSldViewPr>
      <p:cViewPr varScale="1">
        <p:scale>
          <a:sx n="69" d="100"/>
          <a:sy n="69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620E0FE-86CA-48F3-BC63-A1D739B30730}" type="datetimeFigureOut">
              <a:rPr lang="es-PE"/>
              <a:pPr>
                <a:defRPr/>
              </a:pPr>
              <a:t>06/01/2013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6AD17A9-84E5-4211-9606-97F61C9A41E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5858686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0DCAB-2E35-44CD-AB46-F45CF3FCD79F}" type="datetimeFigureOut">
              <a:rPr lang="es-PE"/>
              <a:pPr>
                <a:defRPr/>
              </a:pPr>
              <a:t>06/01/2013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953B0-F2F0-4824-B0F0-6398088E801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C3C97-60D3-4384-8D7E-38F74A787DCE}" type="datetimeFigureOut">
              <a:rPr lang="es-PE"/>
              <a:pPr>
                <a:defRPr/>
              </a:pPr>
              <a:t>06/01/2013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AFD62-4472-4EF6-B391-3595811CF40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A28E9-E69A-45A1-945C-A117578C2419}" type="datetimeFigureOut">
              <a:rPr lang="es-PE"/>
              <a:pPr>
                <a:defRPr/>
              </a:pPr>
              <a:t>06/01/2013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AB04-40B6-42B7-B863-33CB07DC717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B1757-D16D-4FB2-805D-172CD4179C62}" type="datetimeFigureOut">
              <a:rPr lang="es-PE"/>
              <a:pPr>
                <a:defRPr/>
              </a:pPr>
              <a:t>06/01/2013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993FF-0DBE-427E-B745-CC03A954D70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A73F4-0CE3-4839-B66D-CAC85D2C749F}" type="datetimeFigureOut">
              <a:rPr lang="es-PE"/>
              <a:pPr>
                <a:defRPr/>
              </a:pPr>
              <a:t>06/01/2013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EE410-8DC1-44F5-AE88-74DA5FFDF5F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FF8B9-DF58-4310-8677-99FFDA7D5662}" type="datetimeFigureOut">
              <a:rPr lang="es-PE"/>
              <a:pPr>
                <a:defRPr/>
              </a:pPr>
              <a:t>06/01/2013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A5069-8F7B-42B0-8570-1A09119FD55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45F2B-3777-4B5E-8E08-5CEF0EAB20E1}" type="datetimeFigureOut">
              <a:rPr lang="es-PE"/>
              <a:pPr>
                <a:defRPr/>
              </a:pPr>
              <a:t>06/01/2013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34FEE-36E2-4F6B-BAD4-772C0867B97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ECD3B-D60D-48CF-9D4C-AC96558F7FBB}" type="datetimeFigureOut">
              <a:rPr lang="es-PE"/>
              <a:pPr>
                <a:defRPr/>
              </a:pPr>
              <a:t>06/01/2013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D69CB-3CD6-472E-99BB-B25B9A2D55F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F74FB-F4D2-468F-B103-94E57085E19C}" type="datetimeFigureOut">
              <a:rPr lang="es-PE"/>
              <a:pPr>
                <a:defRPr/>
              </a:pPr>
              <a:t>06/01/2013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E3F71-13CB-434F-B2C8-37E102375BF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46228-A34E-4894-A9B6-FE4978962D8F}" type="datetimeFigureOut">
              <a:rPr lang="es-PE"/>
              <a:pPr>
                <a:defRPr/>
              </a:pPr>
              <a:t>06/01/2013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E1CF-D127-4913-A7CA-8C8D717811A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B44B7-69F5-41AF-8BFA-FA71F2C018C8}" type="datetimeFigureOut">
              <a:rPr lang="es-PE"/>
              <a:pPr>
                <a:defRPr/>
              </a:pPr>
              <a:t>06/01/2013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513CB-093E-4816-9CB2-D05DBD97F76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E66BF-E9F9-4FD3-9655-985881A922E6}" type="datetimeFigureOut">
              <a:rPr lang="es-PE"/>
              <a:pPr>
                <a:defRPr/>
              </a:pPr>
              <a:t>06/01/2013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64FDF-6AA1-4D93-864F-F1783304738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5460C7B-6A4C-4EC3-8DF8-79AABD17BAC2}" type="datetimeFigureOut">
              <a:rPr lang="es-PE"/>
              <a:pPr>
                <a:defRPr/>
              </a:pPr>
              <a:t>06/01/2013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EE91CB8-A8A6-41D8-A9DB-1D208AF0EE4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15362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latin typeface="Candara" pitchFamily="34" charset="0"/>
            </a:endParaRP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dirty="0" smtClean="0">
                <a:solidFill>
                  <a:schemeClr val="tx2"/>
                </a:solidFill>
              </a:rPr>
              <a:t>CAMBIOS</a:t>
            </a:r>
            <a:endParaRPr lang="es-PE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solidFill>
                  <a:schemeClr val="tx2"/>
                </a:solidFill>
              </a:rPr>
              <a:t>Cambio</a:t>
            </a:r>
            <a:r>
              <a:rPr lang="en-US" b="1" dirty="0" smtClean="0">
                <a:solidFill>
                  <a:schemeClr val="tx2"/>
                </a:solidFill>
              </a:rPr>
              <a:t> N° 01</a:t>
            </a:r>
            <a:endParaRPr lang="es-PE" b="1" dirty="0" smtClean="0">
              <a:solidFill>
                <a:schemeClr val="tx2"/>
              </a:solidFill>
            </a:endParaRPr>
          </a:p>
        </p:txBody>
      </p:sp>
      <p:pic>
        <p:nvPicPr>
          <p:cNvPr id="3" name="2 Imagen"/>
          <p:cNvPicPr/>
          <p:nvPr/>
        </p:nvPicPr>
        <p:blipFill>
          <a:blip r:embed="rId2" cstate="print"/>
          <a:srcRect l="24262" t="8856" r="11583" b="29262"/>
          <a:stretch>
            <a:fillRect/>
          </a:stretch>
        </p:blipFill>
        <p:spPr>
          <a:xfrm>
            <a:off x="1259632" y="1772816"/>
            <a:ext cx="6696744" cy="3456384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115616" y="5589240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chemeClr val="tx2"/>
                </a:solidFill>
              </a:rPr>
              <a:t>Se elimino los campos MONTO_MONEDA_NACIONAL, TIPO_CAMBIO Y MONTO_MONEDA_EXTRANJERA y se agrego el campo MONTO</a:t>
            </a:r>
            <a:r>
              <a:rPr lang="es-PE" dirty="0" smtClean="0">
                <a:solidFill>
                  <a:schemeClr val="tx2"/>
                </a:solidFill>
              </a:rPr>
              <a:t>.</a:t>
            </a:r>
            <a:endParaRPr lang="es-PE" dirty="0"/>
          </a:p>
        </p:txBody>
      </p:sp>
      <p:sp>
        <p:nvSpPr>
          <p:cNvPr id="8" name="7 Rectángulo"/>
          <p:cNvSpPr/>
          <p:nvPr/>
        </p:nvSpPr>
        <p:spPr>
          <a:xfrm>
            <a:off x="3491880" y="1772816"/>
            <a:ext cx="2448272" cy="31683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4463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solidFill>
                  <a:schemeClr val="tx2"/>
                </a:solidFill>
              </a:rPr>
              <a:t>Cambio</a:t>
            </a:r>
            <a:r>
              <a:rPr lang="en-US" b="1" dirty="0" smtClean="0">
                <a:solidFill>
                  <a:schemeClr val="tx2"/>
                </a:solidFill>
              </a:rPr>
              <a:t> N° 02</a:t>
            </a:r>
            <a:endParaRPr lang="es-PE" b="1" dirty="0" smtClean="0">
              <a:solidFill>
                <a:schemeClr val="tx2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115616" y="558924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chemeClr val="tx2"/>
                </a:solidFill>
              </a:rPr>
              <a:t>Se elimino </a:t>
            </a:r>
            <a:r>
              <a:rPr lang="es-PE" dirty="0" smtClean="0">
                <a:solidFill>
                  <a:schemeClr val="tx2"/>
                </a:solidFill>
              </a:rPr>
              <a:t>el campo CARGO</a:t>
            </a:r>
            <a:endParaRPr lang="es-PE" dirty="0"/>
          </a:p>
        </p:txBody>
      </p:sp>
      <p:pic>
        <p:nvPicPr>
          <p:cNvPr id="6" name="5 Imagen"/>
          <p:cNvPicPr/>
          <p:nvPr/>
        </p:nvPicPr>
        <p:blipFill rotWithShape="1">
          <a:blip r:embed="rId2" cstate="print"/>
          <a:srcRect l="42382" t="21982" r="32350" b="44681"/>
          <a:stretch/>
        </p:blipFill>
        <p:spPr bwMode="auto">
          <a:xfrm>
            <a:off x="4716016" y="2852936"/>
            <a:ext cx="2868579" cy="22922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pic>
        <p:nvPicPr>
          <p:cNvPr id="7" name="6 Imagen"/>
          <p:cNvPicPr/>
          <p:nvPr/>
        </p:nvPicPr>
        <p:blipFill rotWithShape="1">
          <a:blip r:embed="rId3" cstate="print"/>
          <a:srcRect l="41807" t="51724" r="32810" b="20043"/>
          <a:stretch/>
        </p:blipFill>
        <p:spPr bwMode="auto">
          <a:xfrm>
            <a:off x="683568" y="2060848"/>
            <a:ext cx="3024336" cy="20162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827584" y="2924944"/>
            <a:ext cx="24482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" name="9 Conector recto"/>
          <p:cNvCxnSpPr/>
          <p:nvPr/>
        </p:nvCxnSpPr>
        <p:spPr>
          <a:xfrm flipH="1">
            <a:off x="2987824" y="2852936"/>
            <a:ext cx="216024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2915816" y="2852936"/>
            <a:ext cx="360040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463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solidFill>
                  <a:schemeClr val="tx2"/>
                </a:solidFill>
              </a:rPr>
              <a:t>Cambio</a:t>
            </a:r>
            <a:r>
              <a:rPr lang="en-US" b="1" dirty="0" smtClean="0">
                <a:solidFill>
                  <a:schemeClr val="tx2"/>
                </a:solidFill>
              </a:rPr>
              <a:t> N° 03</a:t>
            </a:r>
            <a:endParaRPr lang="es-PE" b="1" dirty="0" smtClean="0">
              <a:solidFill>
                <a:schemeClr val="tx2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115616" y="558924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chemeClr val="tx2"/>
                </a:solidFill>
              </a:rPr>
              <a:t>Se </a:t>
            </a:r>
            <a:r>
              <a:rPr lang="es-PE" dirty="0" smtClean="0">
                <a:solidFill>
                  <a:schemeClr val="tx2"/>
                </a:solidFill>
              </a:rPr>
              <a:t>modificó la relación entre las Tablas INCUMPLIMIENTO y INCUMPLIMIENTO_CONTRATO_CLAUSULA</a:t>
            </a:r>
            <a:endParaRPr lang="es-PE" dirty="0"/>
          </a:p>
        </p:txBody>
      </p:sp>
      <p:pic>
        <p:nvPicPr>
          <p:cNvPr id="11" name="10 Imagen"/>
          <p:cNvPicPr/>
          <p:nvPr/>
        </p:nvPicPr>
        <p:blipFill rotWithShape="1">
          <a:blip r:embed="rId2" cstate="print"/>
          <a:srcRect l="45757" t="39982" r="3176" b="10775"/>
          <a:stretch/>
        </p:blipFill>
        <p:spPr bwMode="auto">
          <a:xfrm>
            <a:off x="1835696" y="1628800"/>
            <a:ext cx="5184576" cy="37444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13" name="12 Elipse"/>
          <p:cNvSpPr/>
          <p:nvPr/>
        </p:nvSpPr>
        <p:spPr>
          <a:xfrm>
            <a:off x="3851920" y="2060848"/>
            <a:ext cx="86409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4463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488832" cy="504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4463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dirty="0" smtClean="0"/>
              <a:t>CONTRATOS DE CLIENTES</a:t>
            </a:r>
            <a:endParaRPr lang="es-PE" sz="3600" dirty="0" smtClean="0"/>
          </a:p>
        </p:txBody>
      </p:sp>
      <p:sp>
        <p:nvSpPr>
          <p:cNvPr id="31746" name="3 CuadroTexto"/>
          <p:cNvSpPr txBox="1">
            <a:spLocks noChangeArrowheads="1"/>
          </p:cNvSpPr>
          <p:nvPr/>
        </p:nvSpPr>
        <p:spPr bwMode="auto">
          <a:xfrm>
            <a:off x="4459288" y="3573463"/>
            <a:ext cx="4186237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 dirty="0">
                <a:latin typeface="Candara" pitchFamily="34" charset="0"/>
              </a:rPr>
              <a:t>Orlando </a:t>
            </a:r>
            <a:r>
              <a:rPr lang="es-PE" sz="2400" dirty="0" err="1">
                <a:latin typeface="Candara" pitchFamily="34" charset="0"/>
              </a:rPr>
              <a:t>Sedamano</a:t>
            </a:r>
            <a:r>
              <a:rPr lang="es-PE" sz="2400" dirty="0">
                <a:latin typeface="Candara" pitchFamily="34" charset="0"/>
              </a:rPr>
              <a:t> Cornejo</a:t>
            </a:r>
          </a:p>
          <a:p>
            <a:pPr algn="r"/>
            <a:r>
              <a:rPr lang="es-PE" sz="2400" dirty="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 dirty="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 dirty="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 dirty="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 dirty="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31747" name="4 CuadroTexto"/>
          <p:cNvSpPr txBox="1">
            <a:spLocks noChangeArrowheads="1"/>
          </p:cNvSpPr>
          <p:nvPr/>
        </p:nvSpPr>
        <p:spPr bwMode="auto">
          <a:xfrm>
            <a:off x="468313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 dirty="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 dirty="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  <p:extLst>
      <p:ext uri="{BB962C8B-B14F-4D97-AF65-F5344CB8AC3E}">
        <p14:creationId xmlns="" xmlns:p14="http://schemas.microsoft.com/office/powerpoint/2010/main" val="26654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1716</TotalTime>
  <Words>86</Words>
  <Application>Microsoft Office PowerPoint</Application>
  <PresentationFormat>Presentación en pantalla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Forma de onda</vt:lpstr>
      <vt:lpstr>CONTRATOS DE CLIENTES</vt:lpstr>
      <vt:lpstr>CAMBIOS</vt:lpstr>
      <vt:lpstr>Cambio N° 01</vt:lpstr>
      <vt:lpstr>Cambio N° 02</vt:lpstr>
      <vt:lpstr>Cambio N° 03</vt:lpstr>
      <vt:lpstr>Diapositiva 6</vt:lpstr>
      <vt:lpstr>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jicar</cp:lastModifiedBy>
  <cp:revision>230</cp:revision>
  <dcterms:created xsi:type="dcterms:W3CDTF">2012-05-06T17:51:32Z</dcterms:created>
  <dcterms:modified xsi:type="dcterms:W3CDTF">2013-01-07T01:56:10Z</dcterms:modified>
</cp:coreProperties>
</file>