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3"/>
  </p:notesMasterIdLst>
  <p:sldIdLst>
    <p:sldId id="256" r:id="rId2"/>
    <p:sldId id="441" r:id="rId3"/>
    <p:sldId id="442" r:id="rId4"/>
    <p:sldId id="418" r:id="rId5"/>
    <p:sldId id="421" r:id="rId6"/>
    <p:sldId id="437" r:id="rId7"/>
    <p:sldId id="438" r:id="rId8"/>
    <p:sldId id="439" r:id="rId9"/>
    <p:sldId id="423" r:id="rId10"/>
    <p:sldId id="440" r:id="rId11"/>
    <p:sldId id="379" r:id="rId12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8C29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111" autoAdjust="0"/>
    <p:restoredTop sz="99496" autoAdjust="0"/>
  </p:normalViewPr>
  <p:slideViewPr>
    <p:cSldViewPr>
      <p:cViewPr>
        <p:scale>
          <a:sx n="75" d="100"/>
          <a:sy n="75" d="100"/>
        </p:scale>
        <p:origin x="-282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BE0217B-F9B8-40B9-B2BB-850B90B099EE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E64933-30BA-4165-B0A9-65BBF1A7602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9BFB3-6DF9-4D11-92B7-6A62F6FF8FDE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D31AD-AE41-403C-9E30-E43F4AD0974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D9BE-2AC2-4D15-8520-26CD7A41528E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71B1-4878-488A-946E-D2738218D87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FF025-1D2C-4E55-AD07-5A52459DE6B9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C51F8-1031-430C-A34C-7EDA400AD95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95973-3501-4E9A-809C-D2ED38D7E168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04847-7B6A-45F6-9F58-DE91A5235B2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06042-ADAD-41A2-B4B3-A91EFB7D3BA6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A059-8945-4973-84EF-289C6158B43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EA8DA-9D3A-495E-8B12-015F2DD5E0E6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BB485-EB5D-4BA4-9A1A-C6718E99895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093EFD2-82D7-4B25-B4D1-9A4E15A6396F}" type="datetimeFigureOut">
              <a:rPr lang="es-PE"/>
              <a:pPr>
                <a:defRPr/>
              </a:pPr>
              <a:t>07/02/2013</a:t>
            </a:fld>
            <a:endParaRPr lang="es-PE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37FB8E2-0B90-4B70-9EBD-3CA8A6C1CDA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9218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323850" y="260350"/>
            <a:ext cx="8516938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bg1"/>
                </a:solidFill>
                <a:latin typeface="Candara" pitchFamily="34" charset="0"/>
              </a:rPr>
              <a:t>METRICAS DE CALIDAD APLICADAS A OTROS MODULOS</a:t>
            </a:r>
          </a:p>
        </p:txBody>
      </p: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755650" y="2133600"/>
            <a:ext cx="792003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sz="2400">
                <a:solidFill>
                  <a:schemeClr val="tx2"/>
                </a:solidFill>
              </a:rPr>
              <a:t>Métrica Interna</a:t>
            </a:r>
          </a:p>
          <a:p>
            <a:pPr>
              <a:spcBef>
                <a:spcPct val="50000"/>
              </a:spcBef>
            </a:pPr>
            <a:r>
              <a:rPr lang="es-ES" sz="2400">
                <a:solidFill>
                  <a:schemeClr val="tx2"/>
                </a:solidFill>
              </a:rPr>
              <a:t>Registrabilidad de Cambios</a:t>
            </a:r>
            <a:br>
              <a:rPr lang="es-ES" sz="2400">
                <a:solidFill>
                  <a:schemeClr val="tx2"/>
                </a:solidFill>
              </a:rPr>
            </a:br>
            <a:endParaRPr lang="es-ES" sz="240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2400">
                <a:solidFill>
                  <a:schemeClr val="tx2"/>
                </a:solidFill>
              </a:rPr>
              <a:t>Métrica Externa</a:t>
            </a:r>
          </a:p>
          <a:p>
            <a:pPr>
              <a:spcBef>
                <a:spcPct val="50000"/>
              </a:spcBef>
            </a:pPr>
            <a:r>
              <a:rPr lang="es-ES" sz="2400">
                <a:solidFill>
                  <a:schemeClr val="tx2"/>
                </a:solidFill>
              </a:rPr>
              <a:t>Prevención de caídas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>
                <a:latin typeface="Candara" pitchFamily="34" charset="0"/>
              </a:rPr>
              <a:t>CONTRATOS DE CLIENTES</a:t>
            </a:r>
            <a:endParaRPr lang="es-PE" sz="3600" smtClean="0">
              <a:latin typeface="Candara" pitchFamily="34" charset="0"/>
            </a:endParaRPr>
          </a:p>
        </p:txBody>
      </p:sp>
      <p:sp>
        <p:nvSpPr>
          <p:cNvPr id="19458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9459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PLAN DE PRUEBAS</a:t>
            </a:r>
          </a:p>
        </p:txBody>
      </p:sp>
      <p:pic>
        <p:nvPicPr>
          <p:cNvPr id="10242" name="Picture 5" descr="plan_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4300" y="4149725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ist2_6170310-young-helpdesk-opera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2565400"/>
            <a:ext cx="3810000" cy="254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2 Título"/>
          <p:cNvSpPr>
            <a:spLocks noGrp="1"/>
          </p:cNvSpPr>
          <p:nvPr>
            <p:ph type="title" idx="4294967295"/>
          </p:nvPr>
        </p:nvSpPr>
        <p:spPr>
          <a:xfrm>
            <a:off x="395288" y="2852738"/>
            <a:ext cx="84455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CASOS DE PRUEBA</a:t>
            </a:r>
          </a:p>
        </p:txBody>
      </p:sp>
      <p:pic>
        <p:nvPicPr>
          <p:cNvPr id="12290" name="Picture 3" descr="marketing-automati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375" y="3933825"/>
            <a:ext cx="2447925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3"/>
          <p:cNvSpPr txBox="1">
            <a:spLocks noChangeArrowheads="1"/>
          </p:cNvSpPr>
          <p:nvPr/>
        </p:nvSpPr>
        <p:spPr bwMode="auto">
          <a:xfrm>
            <a:off x="827088" y="2492375"/>
            <a:ext cx="7632700" cy="348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SI_CUS002_VERIFICAR_LOS_CONTROLES_DE_SEGURIDAD_DE_INFORMACION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SI_CUS006_CREAR_INCIDENCIA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SI_CUS012_CREAR_ACTIVO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SI_CUS013_MANTENIMIENTO_ACTIVO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SI_CUS014_CREAR_PROCESOS</a:t>
            </a:r>
          </a:p>
          <a:p>
            <a:pPr marL="2171700" lvl="4" indent="-342900" algn="just">
              <a:spcBef>
                <a:spcPct val="50000"/>
              </a:spcBef>
              <a:buFontTx/>
              <a:buAutoNum type="arabicPeriod"/>
            </a:pPr>
            <a:r>
              <a:rPr lang="es-PE" b="1">
                <a:solidFill>
                  <a:schemeClr val="tx2"/>
                </a:solidFill>
              </a:rPr>
              <a:t>SI_CUS015_MANTENIMIENTO DE PROCESOS</a:t>
            </a:r>
          </a:p>
          <a:p>
            <a:pPr marL="2171700" lvl="4" indent="-342900" algn="just">
              <a:spcBef>
                <a:spcPct val="50000"/>
              </a:spcBef>
            </a:pPr>
            <a:endParaRPr lang="es-PE" b="1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</a:pPr>
            <a:endParaRPr lang="es-ES" sz="1600">
              <a:solidFill>
                <a:schemeClr val="tx2"/>
              </a:solidFill>
            </a:endParaRPr>
          </a:p>
        </p:txBody>
      </p:sp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3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1916113"/>
            <a:ext cx="4537075" cy="2841625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463" y="3771900"/>
            <a:ext cx="4216400" cy="2897188"/>
          </a:xfrm>
          <a:prstGeom prst="rect">
            <a:avLst/>
          </a:prstGeom>
          <a:noFill/>
          <a:ln w="12700">
            <a:solidFill>
              <a:srgbClr val="8C290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2060575"/>
            <a:ext cx="4743450" cy="2578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1275" y="3557588"/>
            <a:ext cx="5040313" cy="29908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642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4000" b="1">
                <a:solidFill>
                  <a:srgbClr val="FFFFFF"/>
                </a:solidFill>
              </a:rPr>
              <a:t>Seguridad y Continuidad del Negocio</a:t>
            </a:r>
          </a:p>
        </p:txBody>
      </p:sp>
      <p:pic>
        <p:nvPicPr>
          <p:cNvPr id="1638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2133600"/>
            <a:ext cx="4392613" cy="3057525"/>
          </a:xfrm>
          <a:prstGeom prst="rect">
            <a:avLst/>
          </a:prstGeom>
          <a:noFill/>
          <a:ln w="19050">
            <a:solidFill>
              <a:srgbClr val="8C2902"/>
            </a:solidFill>
            <a:miter lim="800000"/>
            <a:headEnd/>
            <a:tailEnd/>
          </a:ln>
        </p:spPr>
      </p:pic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463" y="3141663"/>
            <a:ext cx="4222750" cy="32893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323850" y="2060575"/>
            <a:ext cx="8516938" cy="1252538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METRICAS DE CALIDAD</a:t>
            </a:r>
          </a:p>
        </p:txBody>
      </p:sp>
      <p:pic>
        <p:nvPicPr>
          <p:cNvPr id="17410" name="Picture 4" descr="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3573463"/>
            <a:ext cx="4284663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2399</TotalTime>
  <Words>95</Words>
  <Application>Microsoft Office PowerPoint</Application>
  <PresentationFormat>Presentación en pantalla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Plantilla de diseño</vt:lpstr>
      </vt:variant>
      <vt:variant>
        <vt:i4>7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Arial</vt:lpstr>
      <vt:lpstr>Symbol</vt:lpstr>
      <vt:lpstr>Calibri</vt:lpstr>
      <vt:lpstr>Candara</vt:lpstr>
      <vt:lpstr>Forma de onda</vt:lpstr>
      <vt:lpstr>Forma de onda</vt:lpstr>
      <vt:lpstr>Forma de onda</vt:lpstr>
      <vt:lpstr>Forma de onda</vt:lpstr>
      <vt:lpstr>Forma de onda</vt:lpstr>
      <vt:lpstr>Forma de onda</vt:lpstr>
      <vt:lpstr>Forma de onda</vt:lpstr>
      <vt:lpstr>CONTRATOS DE CLIENTES</vt:lpstr>
      <vt:lpstr>PLAN DE PRUEBAS</vt:lpstr>
      <vt:lpstr>Diapositiva 3</vt:lpstr>
      <vt:lpstr>CASOS DE PRUEBA</vt:lpstr>
      <vt:lpstr>Diapositiva 5</vt:lpstr>
      <vt:lpstr>Diapositiva 6</vt:lpstr>
      <vt:lpstr>Diapositiva 7</vt:lpstr>
      <vt:lpstr>Diapositiva 8</vt:lpstr>
      <vt:lpstr>METRICAS DE CALIDAD</vt:lpstr>
      <vt:lpstr>METRICAS DE CALIDAD APLICADAS A OTROS MODULOS</vt:lpstr>
      <vt:lpstr>CONTRATOS DE CLIENTES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grojas</cp:lastModifiedBy>
  <cp:revision>317</cp:revision>
  <dcterms:created xsi:type="dcterms:W3CDTF">2012-05-06T17:51:32Z</dcterms:created>
  <dcterms:modified xsi:type="dcterms:W3CDTF">2013-02-07T20:54:53Z</dcterms:modified>
</cp:coreProperties>
</file>