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3"/>
  </p:notesMasterIdLst>
  <p:sldIdLst>
    <p:sldId id="256" r:id="rId2"/>
    <p:sldId id="441" r:id="rId3"/>
    <p:sldId id="442" r:id="rId4"/>
    <p:sldId id="418" r:id="rId5"/>
    <p:sldId id="421" r:id="rId6"/>
    <p:sldId id="437" r:id="rId7"/>
    <p:sldId id="438" r:id="rId8"/>
    <p:sldId id="439" r:id="rId9"/>
    <p:sldId id="423" r:id="rId10"/>
    <p:sldId id="440" r:id="rId11"/>
    <p:sldId id="379" r:id="rId12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C29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111" autoAdjust="0"/>
    <p:restoredTop sz="99496" autoAdjust="0"/>
  </p:normalViewPr>
  <p:slideViewPr>
    <p:cSldViewPr>
      <p:cViewPr>
        <p:scale>
          <a:sx n="75" d="100"/>
          <a:sy n="75" d="100"/>
        </p:scale>
        <p:origin x="-282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0D04A50-49DA-4C44-A956-A2D63146E1FD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2FF1A94-C11E-4C23-B802-90632C249F1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8909A-C00B-444C-A550-D0536C2DEE97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4358B-3597-4445-B96F-6D6C1FB5D04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B8B86-8448-4DC9-BECE-E40C262CF8C9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B2E0D-F1E0-46A7-89D1-C974F40008B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5A16C-2147-4CE7-8C3E-EBCEEF3A529B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3ECFA-968F-476F-B626-91797915D94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7B524-F469-4171-9B44-B4D070909828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77D57-2C6D-419A-B1CD-88F2E048782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7B40D-A3F7-44A2-97D0-0B485B6C82A3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7BDF8-3DA5-4B60-AABE-A1AD4F8A1FC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C5B07-251F-4E5D-A69E-0546031F1578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243F8-92E0-4AED-8190-4130469E599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709E030-52C0-4752-9DFA-DCB2BE326D0D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C4E6422-F17C-4EEB-BEA3-CEC0836C4EB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Arial" charset="0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Arial" charset="0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Arial" charset="0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Arial" charset="0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9218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 idx="4294967295"/>
          </p:nvPr>
        </p:nvSpPr>
        <p:spPr>
          <a:xfrm>
            <a:off x="323850" y="260350"/>
            <a:ext cx="8516938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  <a:latin typeface="Candara" pitchFamily="34" charset="0"/>
              </a:rPr>
              <a:t>METRICAS DE CALIDAD APLICADAS A OTROS MODULOS</a:t>
            </a:r>
          </a:p>
        </p:txBody>
      </p:sp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755650" y="2133600"/>
            <a:ext cx="792003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sz="2400">
                <a:solidFill>
                  <a:schemeClr val="tx2"/>
                </a:solidFill>
              </a:rPr>
              <a:t>Métrica Interna</a:t>
            </a:r>
          </a:p>
          <a:p>
            <a:pPr>
              <a:spcBef>
                <a:spcPct val="50000"/>
              </a:spcBef>
            </a:pPr>
            <a:r>
              <a:rPr lang="es-ES" sz="2400">
                <a:solidFill>
                  <a:schemeClr val="tx2"/>
                </a:solidFill>
              </a:rPr>
              <a:t>Registrabilidad de Cambios</a:t>
            </a:r>
            <a:br>
              <a:rPr lang="es-ES" sz="2400">
                <a:solidFill>
                  <a:schemeClr val="tx2"/>
                </a:solidFill>
              </a:rPr>
            </a:br>
            <a:endParaRPr lang="es-ES" sz="240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400">
                <a:solidFill>
                  <a:schemeClr val="tx2"/>
                </a:solidFill>
              </a:rPr>
              <a:t>Métrica Externa</a:t>
            </a:r>
          </a:p>
          <a:p>
            <a:pPr>
              <a:spcBef>
                <a:spcPct val="50000"/>
              </a:spcBef>
            </a:pPr>
            <a:r>
              <a:rPr lang="es-ES" sz="2400">
                <a:solidFill>
                  <a:schemeClr val="tx2"/>
                </a:solidFill>
              </a:rPr>
              <a:t>Prevención de caídas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19458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9459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PLAN DE PRUEBAS</a:t>
            </a:r>
          </a:p>
        </p:txBody>
      </p:sp>
      <p:pic>
        <p:nvPicPr>
          <p:cNvPr id="10242" name="Picture 5" descr="plan_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4149725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124075" y="47625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800">
                <a:solidFill>
                  <a:schemeClr val="bg1"/>
                </a:solidFill>
              </a:rPr>
              <a:t>Gestión de Procesos de Pruebas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1628775"/>
            <a:ext cx="3127375" cy="3863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CASOS DE PRUEBA</a:t>
            </a:r>
          </a:p>
        </p:txBody>
      </p:sp>
      <p:pic>
        <p:nvPicPr>
          <p:cNvPr id="12292" name="Picture 4" descr="ist2_6170310-young-helpdesk-opera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3860800"/>
            <a:ext cx="2808288" cy="1874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3"/>
          <p:cNvSpPr txBox="1">
            <a:spLocks noChangeArrowheads="1"/>
          </p:cNvSpPr>
          <p:nvPr/>
        </p:nvSpPr>
        <p:spPr bwMode="auto">
          <a:xfrm>
            <a:off x="827088" y="2492375"/>
            <a:ext cx="7632700" cy="348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SI_CUS002_VERIFICAR_LOS_CONTROLES_DE_SEGURIDAD_DE_INFORMACION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SI_CUS006_CREAR_INCIDENCIA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SI_CUS012_CREAR_ACTIVO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SI_CUS013_MANTENIMIENTO_ACTIVO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SI_CUS014_CREAR_PROCESOS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SI_CUS015_MANTENIMIENTO DE PROCESOS</a:t>
            </a:r>
          </a:p>
          <a:p>
            <a:pPr marL="2171700" lvl="4" indent="-342900" algn="just">
              <a:spcBef>
                <a:spcPct val="50000"/>
              </a:spcBef>
            </a:pPr>
            <a:endParaRPr lang="es-PE" b="1">
              <a:solidFill>
                <a:schemeClr val="tx2"/>
              </a:solidFill>
            </a:endParaRPr>
          </a:p>
          <a:p>
            <a:pPr marL="342900" indent="-342900">
              <a:spcBef>
                <a:spcPct val="50000"/>
              </a:spcBef>
            </a:pPr>
            <a:endParaRPr lang="es-ES" sz="1600">
              <a:solidFill>
                <a:schemeClr val="tx2"/>
              </a:solidFill>
            </a:endParaRPr>
          </a:p>
        </p:txBody>
      </p:sp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250825" y="549275"/>
            <a:ext cx="8642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000" b="1">
                <a:solidFill>
                  <a:srgbClr val="FFFFFF"/>
                </a:solidFill>
              </a:rPr>
              <a:t>Seguridad y Continuidad del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3"/>
          <p:cNvSpPr txBox="1">
            <a:spLocks noChangeArrowheads="1"/>
          </p:cNvSpPr>
          <p:nvPr/>
        </p:nvSpPr>
        <p:spPr bwMode="auto">
          <a:xfrm>
            <a:off x="250825" y="549275"/>
            <a:ext cx="8642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000" b="1">
                <a:solidFill>
                  <a:srgbClr val="FFFFFF"/>
                </a:solidFill>
              </a:rPr>
              <a:t>Seguridad y Continuidad del Negocio</a:t>
            </a:r>
          </a:p>
        </p:txBody>
      </p:sp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1916113"/>
            <a:ext cx="4537075" cy="28416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463" y="3771900"/>
            <a:ext cx="4216400" cy="2897188"/>
          </a:xfrm>
          <a:prstGeom prst="rect">
            <a:avLst/>
          </a:prstGeom>
          <a:noFill/>
          <a:ln w="12700">
            <a:solidFill>
              <a:srgbClr val="8C290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8642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000" b="1">
                <a:solidFill>
                  <a:srgbClr val="FFFFFF"/>
                </a:solidFill>
              </a:rPr>
              <a:t>Seguridad y Continuidad del Negocio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2060575"/>
            <a:ext cx="4743450" cy="2578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275" y="3557588"/>
            <a:ext cx="5040313" cy="29908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8642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000" b="1">
                <a:solidFill>
                  <a:srgbClr val="FFFFFF"/>
                </a:solidFill>
              </a:rPr>
              <a:t>Seguridad y Continuidad del Negocio</a:t>
            </a:r>
          </a:p>
        </p:txBody>
      </p:sp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2133600"/>
            <a:ext cx="4392613" cy="3057525"/>
          </a:xfrm>
          <a:prstGeom prst="rect">
            <a:avLst/>
          </a:prstGeom>
          <a:noFill/>
          <a:ln w="19050">
            <a:solidFill>
              <a:srgbClr val="8C2902"/>
            </a:solidFill>
            <a:miter lim="800000"/>
            <a:headEnd/>
            <a:tailEnd/>
          </a:ln>
        </p:spPr>
      </p:pic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463" y="3141663"/>
            <a:ext cx="4222750" cy="32893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323850" y="2060575"/>
            <a:ext cx="8516938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METRICAS DE CALIDAD</a:t>
            </a:r>
          </a:p>
        </p:txBody>
      </p:sp>
      <p:pic>
        <p:nvPicPr>
          <p:cNvPr id="17410" name="Picture 4" descr="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3573463"/>
            <a:ext cx="4284663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2403</TotalTime>
  <Words>100</Words>
  <Application>Microsoft Office PowerPoint</Application>
  <PresentationFormat>Presentación en pantalla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11</vt:i4>
      </vt:variant>
    </vt:vector>
  </HeadingPairs>
  <TitlesOfParts>
    <vt:vector size="22" baseType="lpstr">
      <vt:lpstr>Arial</vt:lpstr>
      <vt:lpstr>Symbol</vt:lpstr>
      <vt:lpstr>Calibri</vt:lpstr>
      <vt:lpstr>Candara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PLAN DE PRUEBAS</vt:lpstr>
      <vt:lpstr>Diapositiva 3</vt:lpstr>
      <vt:lpstr>CASOS DE PRUEBA</vt:lpstr>
      <vt:lpstr>Diapositiva 5</vt:lpstr>
      <vt:lpstr>Diapositiva 6</vt:lpstr>
      <vt:lpstr>Diapositiva 7</vt:lpstr>
      <vt:lpstr>Diapositiva 8</vt:lpstr>
      <vt:lpstr>METRICAS DE CALIDAD</vt:lpstr>
      <vt:lpstr>METRICAS DE CALIDAD APLICADAS A OTROS MODULOS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319</cp:revision>
  <dcterms:created xsi:type="dcterms:W3CDTF">2012-05-06T17:51:32Z</dcterms:created>
  <dcterms:modified xsi:type="dcterms:W3CDTF">2013-02-07T20:59:09Z</dcterms:modified>
</cp:coreProperties>
</file>