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1"/>
  </p:notesMasterIdLst>
  <p:sldIdLst>
    <p:sldId id="256" r:id="rId2"/>
    <p:sldId id="418" r:id="rId3"/>
    <p:sldId id="421" r:id="rId4"/>
    <p:sldId id="437" r:id="rId5"/>
    <p:sldId id="438" r:id="rId6"/>
    <p:sldId id="439" r:id="rId7"/>
    <p:sldId id="423" r:id="rId8"/>
    <p:sldId id="440" r:id="rId9"/>
    <p:sldId id="379" r:id="rId10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C29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111" autoAdjust="0"/>
    <p:restoredTop sz="99496" autoAdjust="0"/>
  </p:normalViewPr>
  <p:slideViewPr>
    <p:cSldViewPr>
      <p:cViewPr>
        <p:scale>
          <a:sx n="75" d="100"/>
          <a:sy n="75" d="100"/>
        </p:scale>
        <p:origin x="-282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C9EBBD4-9E28-4418-A5BE-55D874F1FA96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09BBC9-43C9-41D0-96EF-BEF73137107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8F40D-D617-4474-BB34-BA0EC2F74AB6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A6C4-0D43-4B8A-94C5-AD744136B5A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5B2E8-5608-4DE6-9D37-8D9CF44ECDDA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B5008-7309-43E4-BC55-EC973943C96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909F1-8B97-4801-82C1-561F8FA817A9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527CB-2A1F-427D-A704-36F6C206B22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74802-1930-43AA-9EDF-CC20251AEC67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A8F6C-8A7D-4FB0-B712-C2C9AD9699C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8F5D0-2CE3-49CF-8823-163F0B311B73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299FB-D668-4617-848A-6DB6221EAC8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84445-4E22-4597-AA0B-823A99BE5FBB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6E036-8FF2-4E64-A3CE-A63A5F0BBC1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EF695FE-3024-47AA-BD6A-60C8E81C8FF4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7AA5079-0ADB-4FCC-A3DA-3A5CB427488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Arial" charset="0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Arial" charset="0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Arial" charset="0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Arial" charset="0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9218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CASOS DE PRUEBA</a:t>
            </a:r>
          </a:p>
        </p:txBody>
      </p:sp>
      <p:pic>
        <p:nvPicPr>
          <p:cNvPr id="10243" name="Picture 3" descr="marketing-automati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375" y="3933825"/>
            <a:ext cx="2447925" cy="1835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27088" y="2492375"/>
            <a:ext cx="7632700" cy="348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SI_CUS002_VERIFICAR_LOS_CONTROLES_DE_SEGURIDAD_DE_INFORMACION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SI_CUS006_CREAR_INCIDENCIA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SI_CUS012_CREAR_ACTIVO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SI_CUS013_MANTENIMIENTO_ACTIVO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SI_CUS014_CREAR_PROCESOS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SI_CUS015_MANTENIMIENTO DE PROCESOS</a:t>
            </a:r>
          </a:p>
          <a:p>
            <a:pPr marL="2171700" lvl="4" indent="-342900" algn="just">
              <a:spcBef>
                <a:spcPct val="50000"/>
              </a:spcBef>
            </a:pPr>
            <a:endParaRPr lang="es-PE" b="1">
              <a:solidFill>
                <a:schemeClr val="tx2"/>
              </a:solidFill>
            </a:endParaRPr>
          </a:p>
          <a:p>
            <a:pPr marL="342900" indent="-342900">
              <a:spcBef>
                <a:spcPct val="50000"/>
              </a:spcBef>
            </a:pPr>
            <a:endParaRPr lang="es-ES" sz="1600">
              <a:solidFill>
                <a:schemeClr val="tx2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0825" y="549275"/>
            <a:ext cx="8642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000" b="1">
                <a:solidFill>
                  <a:srgbClr val="FFFFFF"/>
                </a:solidFill>
              </a:rPr>
              <a:t>Seguridad y Continuidad del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0825" y="549275"/>
            <a:ext cx="8642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000" b="1">
                <a:solidFill>
                  <a:srgbClr val="FFFFFF"/>
                </a:solidFill>
              </a:rPr>
              <a:t>Seguridad y Continuidad del Negocio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1916113"/>
            <a:ext cx="4537075" cy="28416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463" y="3771900"/>
            <a:ext cx="4216400" cy="2897188"/>
          </a:xfrm>
          <a:prstGeom prst="rect">
            <a:avLst/>
          </a:prstGeom>
          <a:noFill/>
          <a:ln w="12700">
            <a:solidFill>
              <a:srgbClr val="8C290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8642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000" b="1">
                <a:solidFill>
                  <a:srgbClr val="FFFFFF"/>
                </a:solidFill>
              </a:rPr>
              <a:t>Seguridad y Continuidad del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8642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000" b="1">
                <a:solidFill>
                  <a:srgbClr val="FFFFFF"/>
                </a:solidFill>
              </a:rPr>
              <a:t>Seguridad y Continuidad del Negocio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2133600"/>
            <a:ext cx="4392613" cy="3057525"/>
          </a:xfrm>
          <a:prstGeom prst="rect">
            <a:avLst/>
          </a:prstGeom>
          <a:noFill/>
          <a:ln w="19050">
            <a:solidFill>
              <a:srgbClr val="8C2902"/>
            </a:solidFill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463" y="3141663"/>
            <a:ext cx="4222750" cy="32893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2 Título"/>
          <p:cNvSpPr>
            <a:spLocks noGrp="1"/>
          </p:cNvSpPr>
          <p:nvPr>
            <p:ph type="title" idx="4294967295"/>
          </p:nvPr>
        </p:nvSpPr>
        <p:spPr>
          <a:xfrm>
            <a:off x="323850" y="2060575"/>
            <a:ext cx="8516938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METRICAS DE CALIDAD</a:t>
            </a:r>
          </a:p>
        </p:txBody>
      </p:sp>
      <p:pic>
        <p:nvPicPr>
          <p:cNvPr id="13314" name="Picture 4" descr="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3573463"/>
            <a:ext cx="4284663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2 Título"/>
          <p:cNvSpPr>
            <a:spLocks noGrp="1"/>
          </p:cNvSpPr>
          <p:nvPr>
            <p:ph type="title" idx="4294967295"/>
          </p:nvPr>
        </p:nvSpPr>
        <p:spPr>
          <a:xfrm>
            <a:off x="323850" y="260350"/>
            <a:ext cx="8516938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  <a:latin typeface="Candara" pitchFamily="34" charset="0"/>
              </a:rPr>
              <a:t>METRICAS DE CALIDAD APLICADAS A OTROS MODULOS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55650" y="2133600"/>
            <a:ext cx="792003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>
                <a:solidFill>
                  <a:schemeClr val="tx2"/>
                </a:solidFill>
              </a:rPr>
              <a:t>Métrica Interna</a:t>
            </a:r>
          </a:p>
          <a:p>
            <a:pPr>
              <a:spcBef>
                <a:spcPct val="50000"/>
              </a:spcBef>
            </a:pPr>
            <a:r>
              <a:rPr lang="es-ES" sz="2400">
                <a:solidFill>
                  <a:schemeClr val="tx2"/>
                </a:solidFill>
              </a:rPr>
              <a:t>Registrabilidad de Cambios</a:t>
            </a:r>
            <a:br>
              <a:rPr lang="es-ES" sz="2400">
                <a:solidFill>
                  <a:schemeClr val="tx2"/>
                </a:solidFill>
              </a:rPr>
            </a:br>
            <a:endParaRPr lang="es-ES" sz="240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lang="es-ES" sz="2400">
                <a:solidFill>
                  <a:schemeClr val="tx2"/>
                </a:solidFill>
              </a:rPr>
              <a:t>Métrica Externa</a:t>
            </a:r>
          </a:p>
          <a:p>
            <a:pPr>
              <a:spcBef>
                <a:spcPct val="50000"/>
              </a:spcBef>
            </a:pPr>
            <a:r>
              <a:rPr lang="es-ES" sz="2400">
                <a:solidFill>
                  <a:schemeClr val="tx2"/>
                </a:solidFill>
              </a:rPr>
              <a:t>Prevención de caídas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23554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3555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2351</TotalTime>
  <Words>92</Words>
  <Application>Microsoft Office PowerPoint</Application>
  <PresentationFormat>Presentación en pantalla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Arial</vt:lpstr>
      <vt:lpstr>Symbol</vt:lpstr>
      <vt:lpstr>Calibri</vt:lpstr>
      <vt:lpstr>Candara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CASOS DE PRUEBA</vt:lpstr>
      <vt:lpstr>Diapositiva 3</vt:lpstr>
      <vt:lpstr>Diapositiva 4</vt:lpstr>
      <vt:lpstr>Diapositiva 5</vt:lpstr>
      <vt:lpstr>Diapositiva 6</vt:lpstr>
      <vt:lpstr>METRICAS DE CALIDAD</vt:lpstr>
      <vt:lpstr>METRICAS DE CALIDAD APLICADAS A OTROS MODULOS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314</cp:revision>
  <dcterms:created xsi:type="dcterms:W3CDTF">2012-05-06T17:51:32Z</dcterms:created>
  <dcterms:modified xsi:type="dcterms:W3CDTF">2013-02-07T14:46:56Z</dcterms:modified>
</cp:coreProperties>
</file>