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2"/>
  </p:notesMasterIdLst>
  <p:sldIdLst>
    <p:sldId id="256" r:id="rId2"/>
    <p:sldId id="418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379" r:id="rId11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AC1AAF5-11DC-4B71-9CB3-48241DA5443B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8159A0-78BD-44A1-8CE0-B03F94AE392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52E9-BA8C-42A3-8EFF-7333D58EC402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8E85-F19D-40F4-AA7E-223B69E1DE0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17DE7-EA26-4621-8801-269A9B791A2B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0E4F-5756-489A-8A89-7BAEA4638C2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89DD-9F23-4472-A4D8-B0E87E809520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C98F4-788F-4934-93DF-F7A8597B0A2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984D-C880-40D8-A113-134A6AD63212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EE24-5C9D-48F8-AC30-540FB8D220D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216F-F9D4-4914-BD02-9C7BA29ADAD3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23828-EC0C-44D7-805D-AA0515B2C35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2CC-1F98-4349-B1F8-62E1EBEA6D32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3B6C-D139-4D8B-BE1C-1EDB7C7D22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60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FB3E0D-153B-475A-A757-6B3E949CD6DC}" type="datetimeFigureOut">
              <a:rPr lang="es-PE"/>
              <a:pPr>
                <a:defRPr/>
              </a:pPr>
              <a:t>29/01/2013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CED97AB-F2DF-4ACE-B782-C50A0697B5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8I3YkR4HQy0/TfjkawJqZII/AAAAAAAAAiQ/zUOwCg-Q46I/s1600/control_documentos_ISO_9001.jpg" TargetMode="External"/><Relationship Id="rId2" Type="http://schemas.openxmlformats.org/officeDocument/2006/relationships/image" Target="http://www.blogblog.com/1kt/ethereal/white-fa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3993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993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  <a:latin typeface="Candara" pitchFamily="34" charset="0"/>
              </a:rPr>
              <a:t>NORMA ISO 9000:2008</a:t>
            </a:r>
            <a:endParaRPr lang="es-PE" sz="40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2"/>
                </a:solidFill>
                <a:latin typeface="Candara" pitchFamily="34" charset="0"/>
              </a:rPr>
              <a:t>REQ. 2.3 CONTROL DE DOCUMENTOS</a:t>
            </a:r>
            <a:endParaRPr lang="es-PE" sz="36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48132" name="Picture 4" descr="control_documentos_ISO_900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11064" b="5974"/>
          <a:stretch>
            <a:fillRect/>
          </a:stretch>
        </p:blipFill>
        <p:spPr bwMode="auto">
          <a:xfrm>
            <a:off x="2700338" y="1484313"/>
            <a:ext cx="3906837" cy="432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863" y="5953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Métricas externas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Métricas internas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Métricas en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2139</TotalTime>
  <Words>66</Words>
  <Application>Microsoft Office PowerPoint</Application>
  <PresentationFormat>Presentación en pantalla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6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PROCEDIMIENTO DE GESTION DE CAMBIOS DE DOCUMENTOS</vt:lpstr>
      <vt:lpstr>NORMA ISO 9000:2008</vt:lpstr>
      <vt:lpstr>REQ. 2.3 CONTROL DE DOCUMENTOS</vt:lpstr>
      <vt:lpstr>Diapositiva 5</vt:lpstr>
      <vt:lpstr>METRICAS DE CALIDAD</vt:lpstr>
      <vt:lpstr>Métricas externas</vt:lpstr>
      <vt:lpstr>Métricas internas</vt:lpstr>
      <vt:lpstr>Métricas en uso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287</cp:revision>
  <dcterms:created xsi:type="dcterms:W3CDTF">2012-05-06T17:51:32Z</dcterms:created>
  <dcterms:modified xsi:type="dcterms:W3CDTF">2013-01-29T20:19:51Z</dcterms:modified>
</cp:coreProperties>
</file>