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418" r:id="rId3"/>
    <p:sldId id="420" r:id="rId4"/>
    <p:sldId id="421" r:id="rId5"/>
    <p:sldId id="419" r:id="rId6"/>
    <p:sldId id="324" r:id="rId7"/>
    <p:sldId id="408" r:id="rId8"/>
    <p:sldId id="422" r:id="rId9"/>
    <p:sldId id="423" r:id="rId10"/>
    <p:sldId id="424" r:id="rId11"/>
    <p:sldId id="425" r:id="rId12"/>
    <p:sldId id="413" r:id="rId13"/>
    <p:sldId id="409" r:id="rId14"/>
    <p:sldId id="412" r:id="rId15"/>
    <p:sldId id="410" r:id="rId16"/>
    <p:sldId id="411" r:id="rId17"/>
    <p:sldId id="417" r:id="rId18"/>
    <p:sldId id="379" r:id="rId19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90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111" autoAdjust="0"/>
    <p:restoredTop sz="99496" autoAdjust="0"/>
  </p:normalViewPr>
  <p:slideViewPr>
    <p:cSldViewPr>
      <p:cViewPr>
        <p:scale>
          <a:sx n="75" d="100"/>
          <a:sy n="75" d="100"/>
        </p:scale>
        <p:origin x="-282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9DE54A9-799C-4323-87B1-025044153999}" type="datetimeFigureOut">
              <a:rPr lang="es-PE"/>
              <a:pPr>
                <a:defRPr/>
              </a:pPr>
              <a:t>16/01/2013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CE97157-3165-4826-B8A5-4D4E5A45C79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5ED14-C2F2-42C7-8DCE-A91326992792}" type="datetimeFigureOut">
              <a:rPr lang="es-PE"/>
              <a:pPr>
                <a:defRPr/>
              </a:pPr>
              <a:t>16/01/2013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8277E-B283-4396-B44F-DD967138782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0BE6F-D421-4C39-845D-A693F31FAD9B}" type="datetimeFigureOut">
              <a:rPr lang="es-PE"/>
              <a:pPr>
                <a:defRPr/>
              </a:pPr>
              <a:t>16/01/2013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54750-7740-4ECA-84C5-56F6917C826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EA64E-5140-45E7-ABB3-EDBB259C5958}" type="datetimeFigureOut">
              <a:rPr lang="es-PE"/>
              <a:pPr>
                <a:defRPr/>
              </a:pPr>
              <a:t>16/01/2013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69CCB-2724-43F5-9101-BD97FA66A4F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F6298-DAB0-4E7A-8944-94E8FB27D70E}" type="datetimeFigureOut">
              <a:rPr lang="es-PE"/>
              <a:pPr>
                <a:defRPr/>
              </a:pPr>
              <a:t>16/01/2013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C328A-2E8B-4A36-9D40-83855812097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8B1A0-02A5-450D-86DA-0B190D4599FD}" type="datetimeFigureOut">
              <a:rPr lang="es-PE"/>
              <a:pPr>
                <a:defRPr/>
              </a:pPr>
              <a:t>16/01/2013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29BBE-0BDF-4D25-84E9-BD94F5BE1FD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467ED-D365-443B-931F-64C652638B36}" type="datetimeFigureOut">
              <a:rPr lang="es-PE"/>
              <a:pPr>
                <a:defRPr/>
              </a:pPr>
              <a:t>16/01/2013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DF470-03EF-4A6E-B13C-E170725B2AB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9987-69AD-4F41-BB65-4190829C57A7}" type="datetimeFigureOut">
              <a:rPr lang="es-PE"/>
              <a:pPr>
                <a:defRPr/>
              </a:pPr>
              <a:t>16/01/2013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21BBB-6418-43FC-B122-D208932C866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077BA-81E3-4020-BCB7-CEA12A42A0E0}" type="datetimeFigureOut">
              <a:rPr lang="es-PE"/>
              <a:pPr>
                <a:defRPr/>
              </a:pPr>
              <a:t>16/01/2013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DB5EF-99D6-42FD-9AD0-9D1F2200B85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D6F29-3919-41E9-8B82-38B6E0B357F9}" type="datetimeFigureOut">
              <a:rPr lang="es-PE"/>
              <a:pPr>
                <a:defRPr/>
              </a:pPr>
              <a:t>16/01/2013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B4C04-A7CE-4C5C-98D9-0BFAEDEC9E3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D4692-FD83-4BC9-BD9A-9DFF655D8656}" type="datetimeFigureOut">
              <a:rPr lang="es-PE"/>
              <a:pPr>
                <a:defRPr/>
              </a:pPr>
              <a:t>16/01/2013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E143C-10CB-4B21-9700-AAECFB3B36C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CCFF7-E279-487E-A844-F2F813A19D24}" type="datetimeFigureOut">
              <a:rPr lang="es-PE"/>
              <a:pPr>
                <a:defRPr/>
              </a:pPr>
              <a:t>16/01/2013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B5046-216A-41E6-80FD-C07AB3902A4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8B4CE-21A1-40CE-A89A-B42A0287482E}" type="datetimeFigureOut">
              <a:rPr lang="es-PE"/>
              <a:pPr>
                <a:defRPr/>
              </a:pPr>
              <a:t>16/01/2013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1133E-7093-4F86-818B-274E1DB297A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79AEC0E-50DE-4718-B187-A2FFAE5E848D}" type="datetimeFigureOut">
              <a:rPr lang="es-PE"/>
              <a:pPr>
                <a:defRPr/>
              </a:pPr>
              <a:t>16/01/2013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B401867-409B-4FA9-8B76-FE4B60F81EC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15362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latin typeface="Candara" pitchFamily="34" charset="0"/>
            </a:endParaRP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048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</a:rPr>
              <a:t>CC_CUS012_Agregar_Adenda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2 Título"/>
          <p:cNvSpPr>
            <a:spLocks noGrp="1"/>
          </p:cNvSpPr>
          <p:nvPr>
            <p:ph type="title" idx="4294967295"/>
          </p:nvPr>
        </p:nvSpPr>
        <p:spPr>
          <a:xfrm>
            <a:off x="395288" y="404813"/>
            <a:ext cx="8497887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</a:rPr>
              <a:t>CC_CUS010_Agregar_Incumplimiento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2 Título"/>
          <p:cNvSpPr>
            <a:spLocks noGrp="1"/>
          </p:cNvSpPr>
          <p:nvPr>
            <p:ph type="title" idx="4294967295"/>
          </p:nvPr>
        </p:nvSpPr>
        <p:spPr>
          <a:xfrm>
            <a:off x="468313" y="3357563"/>
            <a:ext cx="8229600" cy="936625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CAPAS DE LA ARQUITECTURA</a:t>
            </a:r>
            <a:endParaRPr lang="es-PE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936625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Capa de Presentación</a:t>
            </a:r>
            <a:endParaRPr lang="es-PE" b="1" smtClean="0">
              <a:solidFill>
                <a:schemeClr val="tx2"/>
              </a:solidFill>
            </a:endParaRPr>
          </a:p>
        </p:txBody>
      </p:sp>
      <p:pic>
        <p:nvPicPr>
          <p:cNvPr id="21507" name="Picture 5" descr="ANd9GcS6oPp7N2gJcZxWtmCGGDnHTpl03Qup-L1NKJy3SbveMdnNbT3R52kW_Vu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5113" y="5599113"/>
            <a:ext cx="1258887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936625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Capa de Lógica de negocio</a:t>
            </a:r>
            <a:endParaRPr lang="es-PE" b="1" smtClean="0">
              <a:solidFill>
                <a:schemeClr val="tx2"/>
              </a:solidFill>
            </a:endParaRPr>
          </a:p>
        </p:txBody>
      </p:sp>
      <p:pic>
        <p:nvPicPr>
          <p:cNvPr id="22531" name="Picture 4" descr="webportal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69200" y="5283200"/>
            <a:ext cx="1574800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936625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Capa de datos</a:t>
            </a:r>
            <a:endParaRPr lang="es-PE" b="1" smtClean="0">
              <a:solidFill>
                <a:schemeClr val="tx2"/>
              </a:solidFill>
            </a:endParaRPr>
          </a:p>
        </p:txBody>
      </p:sp>
      <p:pic>
        <p:nvPicPr>
          <p:cNvPr id="23555" name="Picture 7" descr="databa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25" y="5545138"/>
            <a:ext cx="1312863" cy="131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2 Título"/>
          <p:cNvSpPr>
            <a:spLocks noGrp="1"/>
          </p:cNvSpPr>
          <p:nvPr>
            <p:ph type="title" idx="4294967295"/>
          </p:nvPr>
        </p:nvSpPr>
        <p:spPr>
          <a:xfrm>
            <a:off x="468313" y="260350"/>
            <a:ext cx="8229600" cy="936625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Modelo de datos</a:t>
            </a:r>
            <a:endParaRPr lang="es-PE" b="1" smtClean="0">
              <a:solidFill>
                <a:schemeClr val="tx2"/>
              </a:solidFill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1057275"/>
            <a:ext cx="6192838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2"/>
          <p:cNvSpPr txBox="1">
            <a:spLocks noChangeArrowheads="1"/>
          </p:cNvSpPr>
          <p:nvPr/>
        </p:nvSpPr>
        <p:spPr bwMode="auto">
          <a:xfrm>
            <a:off x="611188" y="620713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4400" b="1">
                <a:solidFill>
                  <a:schemeClr val="tx2"/>
                </a:solidFill>
                <a:latin typeface="Candara" pitchFamily="34" charset="0"/>
              </a:rPr>
              <a:t>Conclusiones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31746" name="3 CuadroTexto"/>
          <p:cNvSpPr txBox="1">
            <a:spLocks noChangeArrowheads="1"/>
          </p:cNvSpPr>
          <p:nvPr/>
        </p:nvSpPr>
        <p:spPr bwMode="auto">
          <a:xfrm>
            <a:off x="4459288" y="3573463"/>
            <a:ext cx="4186237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31747" name="4 CuadroTexto"/>
          <p:cNvSpPr txBox="1">
            <a:spLocks noChangeArrowheads="1"/>
          </p:cNvSpPr>
          <p:nvPr/>
        </p:nvSpPr>
        <p:spPr bwMode="auto">
          <a:xfrm>
            <a:off x="468313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</a:rPr>
              <a:t>DIAGRAMA DE CASOS DE USO SIGNIFICATIVOS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04813"/>
            <a:ext cx="8229600" cy="936625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2"/>
                </a:solidFill>
              </a:rPr>
              <a:t>CC_PAQ001_Gestion_informacion_Contrato</a:t>
            </a:r>
            <a:endParaRPr lang="es-PE" sz="4000" b="1" smtClean="0">
              <a:solidFill>
                <a:schemeClr val="tx2"/>
              </a:solidFill>
            </a:endParaRPr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2"/>
          <a:srcRect l="3795" t="3947" r="3795" b="3947"/>
          <a:stretch>
            <a:fillRect/>
          </a:stretch>
        </p:blipFill>
        <p:spPr bwMode="auto">
          <a:xfrm>
            <a:off x="0" y="1885950"/>
            <a:ext cx="9144000" cy="271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468313" y="3573463"/>
            <a:ext cx="574675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8923" name="Oval 11"/>
          <p:cNvSpPr>
            <a:spLocks noChangeArrowheads="1"/>
          </p:cNvSpPr>
          <p:nvPr/>
        </p:nvSpPr>
        <p:spPr bwMode="auto">
          <a:xfrm>
            <a:off x="4067175" y="4005263"/>
            <a:ext cx="649288" cy="3603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5940425" y="3933825"/>
            <a:ext cx="719138" cy="3587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04813"/>
            <a:ext cx="8229600" cy="936625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2"/>
                </a:solidFill>
              </a:rPr>
              <a:t>CC_PAQ002_Seguimiento_Contrato</a:t>
            </a:r>
            <a:endParaRPr lang="es-PE" sz="4000" b="1" smtClean="0">
              <a:solidFill>
                <a:schemeClr val="tx2"/>
              </a:solidFill>
            </a:endParaRPr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/>
          <a:srcRect l="5396" t="4004" r="5367" b="4004"/>
          <a:stretch>
            <a:fillRect/>
          </a:stretch>
        </p:blipFill>
        <p:spPr bwMode="auto">
          <a:xfrm>
            <a:off x="2930525" y="1196975"/>
            <a:ext cx="4162425" cy="566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04813"/>
            <a:ext cx="8229600" cy="936625"/>
          </a:xfrm>
        </p:spPr>
        <p:txBody>
          <a:bodyPr/>
          <a:lstStyle/>
          <a:p>
            <a:pPr eaLnBrk="1" hangingPunct="1"/>
            <a:r>
              <a:rPr lang="es-ES" sz="4000" b="1" smtClean="0">
                <a:solidFill>
                  <a:srgbClr val="8C2902"/>
                </a:solidFill>
              </a:rPr>
              <a:t>Matriz de trazabilidad de Actores vs Casos de Uso</a:t>
            </a:r>
            <a:endParaRPr lang="es-PE" sz="4000" b="1" smtClean="0">
              <a:solidFill>
                <a:srgbClr val="8C2902"/>
              </a:solidFill>
            </a:endParaRP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1484313"/>
            <a:ext cx="6264275" cy="471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</a:rPr>
              <a:t>DIAGRAMA DE CASOS DE USO MAS SIGNIFICATIVOS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04813"/>
            <a:ext cx="8229600" cy="936625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Diagrama de Casos de uso</a:t>
            </a:r>
            <a:endParaRPr lang="es-PE" b="1" smtClean="0">
              <a:solidFill>
                <a:schemeClr val="tx2"/>
              </a:solidFill>
            </a:endParaRPr>
          </a:p>
        </p:txBody>
      </p:sp>
      <p:sp>
        <p:nvSpPr>
          <p:cNvPr id="19458" name="3 CuadroTexto"/>
          <p:cNvSpPr txBox="1">
            <a:spLocks noChangeArrowheads="1"/>
          </p:cNvSpPr>
          <p:nvPr/>
        </p:nvSpPr>
        <p:spPr bwMode="auto">
          <a:xfrm>
            <a:off x="7667625" y="6237288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PE">
                <a:solidFill>
                  <a:srgbClr val="8C2902"/>
                </a:solidFill>
              </a:rPr>
              <a:t>Solicitud</a:t>
            </a:r>
          </a:p>
        </p:txBody>
      </p:sp>
      <p:pic>
        <p:nvPicPr>
          <p:cNvPr id="1945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2211388"/>
            <a:ext cx="8785225" cy="373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</a:rPr>
              <a:t>ESPECIFICACIONES DE CASOS DE USO SIGNIFICATIVOS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048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</a:rPr>
              <a:t>CC_CUS011_Agregar_Contrato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1949</TotalTime>
  <Words>99</Words>
  <Application>Microsoft Office PowerPoint</Application>
  <PresentationFormat>Presentación en pantalla (4:3)</PresentationFormat>
  <Paragraphs>32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Plantilla de diseño</vt:lpstr>
      </vt:variant>
      <vt:variant>
        <vt:i4>7</vt:i4>
      </vt:variant>
      <vt:variant>
        <vt:lpstr>Títulos de diapositiva</vt:lpstr>
      </vt:variant>
      <vt:variant>
        <vt:i4>18</vt:i4>
      </vt:variant>
    </vt:vector>
  </HeadingPairs>
  <TitlesOfParts>
    <vt:vector size="29" baseType="lpstr">
      <vt:lpstr>Arial</vt:lpstr>
      <vt:lpstr>Candara</vt:lpstr>
      <vt:lpstr>Symbol</vt:lpstr>
      <vt:lpstr>Calibri</vt:lpstr>
      <vt:lpstr>Forma de onda</vt:lpstr>
      <vt:lpstr>Forma de onda</vt:lpstr>
      <vt:lpstr>Forma de onda</vt:lpstr>
      <vt:lpstr>Forma de onda</vt:lpstr>
      <vt:lpstr>Forma de onda</vt:lpstr>
      <vt:lpstr>Forma de onda</vt:lpstr>
      <vt:lpstr>Forma de onda</vt:lpstr>
      <vt:lpstr>CONTRATOS DE CLIENTES</vt:lpstr>
      <vt:lpstr>DIAGRAMA DE CASOS DE USO SIGNIFICATIVOS</vt:lpstr>
      <vt:lpstr>CC_PAQ001_Gestion_informacion_Contrato</vt:lpstr>
      <vt:lpstr>CC_PAQ002_Seguimiento_Contrato</vt:lpstr>
      <vt:lpstr>Matriz de trazabilidad de Actores vs Casos de Uso</vt:lpstr>
      <vt:lpstr>DIAGRAMA DE CASOS DE USO MAS SIGNIFICATIVOS</vt:lpstr>
      <vt:lpstr>Diagrama de Casos de uso</vt:lpstr>
      <vt:lpstr>ESPECIFICACIONES DE CASOS DE USO SIGNIFICATIVOS</vt:lpstr>
      <vt:lpstr>CC_CUS011_Agregar_Contrato</vt:lpstr>
      <vt:lpstr>CC_CUS012_Agregar_Adenda</vt:lpstr>
      <vt:lpstr>CC_CUS010_Agregar_Incumplimiento</vt:lpstr>
      <vt:lpstr>CAPAS DE LA ARQUITECTURA</vt:lpstr>
      <vt:lpstr>Capa de Presentación</vt:lpstr>
      <vt:lpstr>Capa de Lógica de negocio</vt:lpstr>
      <vt:lpstr>Capa de datos</vt:lpstr>
      <vt:lpstr>Modelo de datos</vt:lpstr>
      <vt:lpstr>Diapositiva 17</vt:lpstr>
      <vt:lpstr>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grojas</cp:lastModifiedBy>
  <cp:revision>264</cp:revision>
  <dcterms:created xsi:type="dcterms:W3CDTF">2012-05-06T17:51:32Z</dcterms:created>
  <dcterms:modified xsi:type="dcterms:W3CDTF">2013-01-16T19:02:44Z</dcterms:modified>
</cp:coreProperties>
</file>