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5" r:id="rId3"/>
    <p:sldId id="258" r:id="rId4"/>
    <p:sldId id="278" r:id="rId5"/>
    <p:sldId id="279" r:id="rId6"/>
    <p:sldId id="263" r:id="rId7"/>
    <p:sldId id="280" r:id="rId8"/>
    <p:sldId id="281" r:id="rId9"/>
    <p:sldId id="282" r:id="rId10"/>
    <p:sldId id="277" r:id="rId11"/>
    <p:sldId id="260" r:id="rId12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571B430-C6A9-4756-960C-6AD6BD007025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1B2C71-FD5A-444F-9741-F7AB5755F46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729555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65CC8E-5CEF-4F01-89C7-0F49564960C6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P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65CC8E-5CEF-4F01-89C7-0F49564960C6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E7FF0-8D77-472C-A19E-53E0003787F6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36F7C-A71F-44E5-A652-8B595E0BE2E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FEA86-30FB-4CC1-82DB-1D21E5D828F2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8C6C8-573C-48EE-ACCA-8C87EE7E3F6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34E80-62AA-4875-B231-B8BC0B99E933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19740-AB4B-48C4-8866-9B664CEB639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14564-5CDC-467F-9AC9-A795606658EE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0BF24-024B-4667-985F-6DE1216429C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5B64F-0C79-4FEF-8C7F-226E8CE93F17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9F2A9-FFBF-4114-8BB0-B9FAC8FE8D2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75ED4-7416-4277-A626-1778A6974D28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0CB4B-3CBF-4F95-B470-B3134F98EE9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C6A03-2F43-482E-93E2-21EEE706649E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2941B-24C6-4B71-8E86-7B0E5495527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DF4CF-13AE-4786-929E-7BD6DF68A405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AFBC3-46D5-4A3A-8412-3D975F18EAA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A6B84-69FA-4304-AD14-DBD728314C32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84F81-8C02-435F-B9BA-D557A5A9288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18561-A0C0-45D9-8070-9169DE0198D7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D48C5-34B2-4E78-A599-945388C0F4E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8F3A8-D09F-4CCF-9D84-32F4565B2569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A05C3-D83A-4042-BA36-447EFA02E7F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6A8A4-FD9B-46FB-8097-4C761002056B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DC9C9-2BD2-4196-8EE8-20888702ABC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7EEEB7B-FC29-4850-8DA0-9E781842AD8A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8F81889-6298-4DA0-B8B3-C0E0B00CDB0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15362" name="2 Subtítulo"/>
          <p:cNvSpPr>
            <a:spLocks noGrp="1"/>
          </p:cNvSpPr>
          <p:nvPr>
            <p:ph type="subTitle" idx="1"/>
          </p:nvPr>
        </p:nvSpPr>
        <p:spPr>
          <a:xfrm>
            <a:off x="1043608" y="2636838"/>
            <a:ext cx="6912768" cy="93617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s-PE" sz="2800" dirty="0" smtClean="0"/>
              <a:t>MODELADO DEL </a:t>
            </a:r>
            <a:r>
              <a:rPr lang="es-PE" sz="2800" dirty="0" smtClean="0"/>
              <a:t>NEGOCIO</a:t>
            </a:r>
            <a:endParaRPr lang="es-PE" sz="2800" dirty="0" smtClean="0"/>
          </a:p>
          <a:p>
            <a:pPr eaLnBrk="1" hangingPunct="1"/>
            <a:r>
              <a:rPr lang="es-PE" sz="2800" dirty="0" smtClean="0"/>
              <a:t>MODELO DE ANALISIS DEL NEGOCIO</a:t>
            </a:r>
          </a:p>
        </p:txBody>
      </p:sp>
      <p:sp>
        <p:nvSpPr>
          <p:cNvPr id="15363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7596188" y="404813"/>
            <a:ext cx="1150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000">
                <a:solidFill>
                  <a:schemeClr val="bg1"/>
                </a:solidFill>
              </a:rPr>
              <a:t>PRES-MCUN-01</a:t>
            </a:r>
            <a:r>
              <a:rPr lang="es-ES" sz="100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chemeClr val="tx1"/>
                </a:solidFill>
              </a:rPr>
              <a:t>DIAGRAMA </a:t>
            </a:r>
            <a:r>
              <a:rPr lang="es-PE" b="1" dirty="0" smtClean="0">
                <a:solidFill>
                  <a:schemeClr val="tx1"/>
                </a:solidFill>
              </a:rPr>
              <a:t>DE CLASES DEL NEGOCIO</a:t>
            </a:r>
            <a:endParaRPr lang="es-PE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38914" name="2 Subtítulo"/>
          <p:cNvSpPr>
            <a:spLocks noGrp="1"/>
          </p:cNvSpPr>
          <p:nvPr>
            <p:ph type="subTitle" idx="1"/>
          </p:nvPr>
        </p:nvSpPr>
        <p:spPr>
          <a:xfrm>
            <a:off x="1289050" y="2276475"/>
            <a:ext cx="6400800" cy="520700"/>
          </a:xfrm>
        </p:spPr>
        <p:txBody>
          <a:bodyPr/>
          <a:lstStyle/>
          <a:p>
            <a:pPr eaLnBrk="1" hangingPunct="1"/>
            <a:r>
              <a:rPr lang="es-PE" sz="2800" smtClean="0"/>
              <a:t>MODELADO DEL NEGOCIO</a:t>
            </a:r>
          </a:p>
        </p:txBody>
      </p:sp>
      <p:sp>
        <p:nvSpPr>
          <p:cNvPr id="38915" name="3 CuadroTexto"/>
          <p:cNvSpPr txBox="1">
            <a:spLocks noChangeArrowheads="1"/>
          </p:cNvSpPr>
          <p:nvPr/>
        </p:nvSpPr>
        <p:spPr bwMode="auto">
          <a:xfrm>
            <a:off x="4489450" y="3713163"/>
            <a:ext cx="41862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8916" name="4 CuadroTexto"/>
          <p:cNvSpPr txBox="1">
            <a:spLocks noChangeArrowheads="1"/>
          </p:cNvSpPr>
          <p:nvPr/>
        </p:nvSpPr>
        <p:spPr bwMode="auto">
          <a:xfrm>
            <a:off x="1033463" y="3709988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chemeClr val="tx1"/>
                </a:solidFill>
              </a:rPr>
              <a:t>TRABAJORES DEL NEGOCIO</a:t>
            </a:r>
            <a:endParaRPr lang="es-PE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</a:t>
            </a:r>
            <a:r>
              <a:rPr lang="es-PE" dirty="0" smtClean="0"/>
              <a:t>TRABAJADORES DEL NEGOCIO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1"/>
          <a:ext cx="8496944" cy="410383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048672"/>
              </a:tblGrid>
              <a:tr h="139369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 encargada de gestionar los contratos de clientes.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/>
                    </a:p>
                  </a:txBody>
                  <a:tcPr/>
                </a:tc>
              </a:tr>
              <a:tr h="139432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1581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 encargada de elaborar los términos del contrato de los clientes.</a:t>
                      </a:r>
                      <a:endParaRPr lang="es-E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492896"/>
            <a:ext cx="1188703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3861048"/>
            <a:ext cx="94013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5229200"/>
            <a:ext cx="9620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</a:t>
            </a:r>
            <a:r>
              <a:rPr lang="es-PE" dirty="0" smtClean="0"/>
              <a:t>TRABAJADORES DEL NEGOCIO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276872"/>
          <a:ext cx="8496944" cy="427825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048672"/>
              </a:tblGrid>
              <a:tr h="129614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 encargada de realizar las cotizaciones presentadas a los clientes.</a:t>
                      </a:r>
                      <a:endParaRPr lang="es-ES" b="0" dirty="0"/>
                    </a:p>
                  </a:txBody>
                  <a:tcPr/>
                </a:tc>
              </a:tr>
              <a:tr h="144016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Empresa encargada de solicitar un contrato por una solución de tecnología de información.</a:t>
                      </a:r>
                      <a:endParaRPr lang="es-E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4195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348880"/>
            <a:ext cx="990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3645024"/>
            <a:ext cx="9239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5128220"/>
            <a:ext cx="12001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chemeClr val="tx1"/>
                </a:solidFill>
              </a:rPr>
              <a:t>ENTIDADES D</a:t>
            </a:r>
            <a:r>
              <a:rPr lang="es-PE" b="1" dirty="0" smtClean="0">
                <a:solidFill>
                  <a:schemeClr val="tx1"/>
                </a:solidFill>
              </a:rPr>
              <a:t>EL </a:t>
            </a:r>
            <a:r>
              <a:rPr lang="es-PE" b="1" dirty="0" smtClean="0">
                <a:solidFill>
                  <a:schemeClr val="tx1"/>
                </a:solidFill>
              </a:rPr>
              <a:t>NEGOCIO</a:t>
            </a:r>
            <a:endParaRPr lang="es-PE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 smtClean="0"/>
              <a:t>ENTIDADES DEL NEGOCIO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8881"/>
          <a:ext cx="8568952" cy="425799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0158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0042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8012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616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20888"/>
            <a:ext cx="9429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487391"/>
            <a:ext cx="9334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0170" y="3429000"/>
            <a:ext cx="971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5661248"/>
            <a:ext cx="9239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 smtClean="0"/>
              <a:t>ENTIDADES DEL NEGOCIO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8881"/>
          <a:ext cx="8568952" cy="41764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04367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4455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4367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4455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3542"/>
            <a:ext cx="15049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460229"/>
            <a:ext cx="12287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509120"/>
            <a:ext cx="1143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5589240"/>
            <a:ext cx="10858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 smtClean="0"/>
              <a:t>ENTIDADES DEL NEGOCIO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8881"/>
          <a:ext cx="8568952" cy="41764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04367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4455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4367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4455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14287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994" y="3479279"/>
            <a:ext cx="14287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509120"/>
            <a:ext cx="14573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5567511"/>
            <a:ext cx="15430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 smtClean="0"/>
              <a:t>ENTIDADES DEL NEGOCIO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8881"/>
          <a:ext cx="8568952" cy="20882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04367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4455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885" y="2423542"/>
            <a:ext cx="16668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8828" y="3460229"/>
            <a:ext cx="11049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342</TotalTime>
  <Words>139</Words>
  <Application>Microsoft Office PowerPoint</Application>
  <PresentationFormat>Presentación en pantalla (4:3)</PresentationFormat>
  <Paragraphs>35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Forma de onda</vt:lpstr>
      <vt:lpstr>CONTRATOS DE CLIENTES</vt:lpstr>
      <vt:lpstr>TRABAJORES DEL NEGOCIO</vt:lpstr>
      <vt:lpstr>ESPECIFICACION DE TRABAJADORES DEL NEGOCIO</vt:lpstr>
      <vt:lpstr>ESPECIFICACION DE TRABAJADORES DEL NEGOCIO</vt:lpstr>
      <vt:lpstr>ENTIDADES DEL NEGOCIO</vt:lpstr>
      <vt:lpstr>ESPECIFICACION DE ENTIDADES DEL NEGOCIO</vt:lpstr>
      <vt:lpstr>ESPECIFICACION DE ENTIDADES DEL NEGOCIO</vt:lpstr>
      <vt:lpstr>ESPECIFICACION DE ENTIDADES DEL NEGOCIO</vt:lpstr>
      <vt:lpstr>ESPECIFICACION DE ENTIDADES DEL NEGOCIO</vt:lpstr>
      <vt:lpstr>DIAGRAMA DE CLASES DEL NEGOCIO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Orlando Sedamano</cp:lastModifiedBy>
  <cp:revision>52</cp:revision>
  <dcterms:created xsi:type="dcterms:W3CDTF">2012-05-06T17:51:32Z</dcterms:created>
  <dcterms:modified xsi:type="dcterms:W3CDTF">2012-05-14T11:26:40Z</dcterms:modified>
</cp:coreProperties>
</file>