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5" r:id="rId6"/>
    <p:sldId id="263" r:id="rId7"/>
    <p:sldId id="264" r:id="rId8"/>
    <p:sldId id="266" r:id="rId9"/>
    <p:sldId id="267" r:id="rId10"/>
    <p:sldId id="268" r:id="rId11"/>
    <p:sldId id="259" r:id="rId12"/>
    <p:sldId id="260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NEGOCIO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528" y="2037967"/>
          <a:ext cx="8568952" cy="4559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00833"/>
            <a:ext cx="144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04059"/>
            <a:ext cx="143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78127"/>
            <a:ext cx="1514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NEGOCIO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24" y="1700808"/>
            <a:ext cx="7357884" cy="470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NEGOCIO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Servicio: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569" y="2420888"/>
            <a:ext cx="1400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35" y="3739877"/>
            <a:ext cx="17621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229200"/>
            <a:ext cx="2314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1657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666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996952"/>
            <a:ext cx="6042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581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377" y="3068960"/>
            <a:ext cx="594409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190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60" y="3861048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310" y="5301208"/>
            <a:ext cx="1695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044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1044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4905" y="2852936"/>
            <a:ext cx="463741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1628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2247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445224"/>
            <a:ext cx="1714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1"/>
          <a:ext cx="8568952" cy="42952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12107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905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5550"/>
            <a:ext cx="1714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16660"/>
            <a:ext cx="1409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445224"/>
            <a:ext cx="1476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188</TotalTime>
  <Words>562</Words>
  <Application>Microsoft Office PowerPoint</Application>
  <PresentationFormat>Presentación en pantalla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Forma de onda</vt:lpstr>
      <vt:lpstr>GESTION DE CONTRATOS DE CLIENTES</vt:lpstr>
      <vt:lpstr>ESPECIFICACION DE REGLAS DE NEGOCIO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ACTORES DEL NEGOCIO</vt:lpstr>
      <vt:lpstr>DIAGRAMA DE CASOS DE USO DEL NEGOCIO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Orlando Sedamano</cp:lastModifiedBy>
  <cp:revision>22</cp:revision>
  <dcterms:created xsi:type="dcterms:W3CDTF">2012-05-06T17:51:32Z</dcterms:created>
  <dcterms:modified xsi:type="dcterms:W3CDTF">2012-05-06T22:56:10Z</dcterms:modified>
</cp:coreProperties>
</file>