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9" r:id="rId14"/>
    <p:sldId id="294" r:id="rId15"/>
    <p:sldId id="296" r:id="rId16"/>
    <p:sldId id="295" r:id="rId17"/>
    <p:sldId id="297" r:id="rId18"/>
    <p:sldId id="263" r:id="rId19"/>
    <p:sldId id="298" r:id="rId20"/>
    <p:sldId id="299" r:id="rId21"/>
    <p:sldId id="277" r:id="rId22"/>
    <p:sldId id="300" r:id="rId23"/>
    <p:sldId id="260" r:id="rId2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4" d="100"/>
          <a:sy n="84" d="100"/>
        </p:scale>
        <p:origin x="-7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383CBA4-CE7D-4A0E-96CA-42B422DCF8D1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93671A-2865-4D30-980D-64E86AD8BE7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4A2A110-8BA9-4769-B17E-10E427E64A95}" type="slidenum">
              <a:rPr lang="es-PE" sz="1200">
                <a:latin typeface="+mn-lt"/>
              </a:rPr>
              <a:pPr algn="r">
                <a:defRPr/>
              </a:pPr>
              <a:t>7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539F422-CE1C-436A-A640-21E052A9DC84}" type="slidenum">
              <a:rPr lang="es-PE" sz="1200">
                <a:latin typeface="+mn-lt"/>
              </a:rPr>
              <a:pPr algn="r">
                <a:defRPr/>
              </a:pPr>
              <a:t>8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9FF59C4-BE9B-4291-85D2-AC99E7BCC13F}" type="slidenum">
              <a:rPr lang="es-PE" sz="1200">
                <a:latin typeface="+mn-lt"/>
              </a:rPr>
              <a:pPr algn="r">
                <a:defRPr/>
              </a:pPr>
              <a:t>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565BE02-102B-4923-822E-A2E1575829FB}" type="slidenum">
              <a:rPr lang="es-PE" sz="1200">
                <a:latin typeface="+mn-lt"/>
              </a:rPr>
              <a:pPr algn="r">
                <a:defRPr/>
              </a:pPr>
              <a:t>10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F03D598-0A90-4B14-A10B-CD68A2D94D18}" type="slidenum">
              <a:rPr lang="es-PE" sz="1200">
                <a:latin typeface="+mn-lt"/>
              </a:rPr>
              <a:pPr algn="r">
                <a:defRPr/>
              </a:pPr>
              <a:t>11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65C6188-98B4-4B98-BA08-5D1BA958E9DB}" type="slidenum">
              <a:rPr lang="es-PE" sz="1200">
                <a:latin typeface="+mn-lt"/>
              </a:rPr>
              <a:pPr algn="r">
                <a:defRPr/>
              </a:pPr>
              <a:t>15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1E13BEE-474A-4724-8809-5144641D83A9}" type="slidenum">
              <a:rPr lang="es-PE" sz="1200">
                <a:latin typeface="+mn-lt"/>
              </a:rPr>
              <a:pPr algn="r">
                <a:defRPr/>
              </a:pPr>
              <a:t>16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C292-2829-494C-9BBA-B93C61AC35BF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65A8E-DBAC-4425-8E90-A7A46F8E2E4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1298-7E71-4088-9D52-CAE98FA890E7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6266E-8596-4C4F-82F6-B66CEBF4405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D2DF9-A3F2-4B01-BFAE-B39C79D9FFD8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F1BA-DCB5-4F43-A56E-A348F8909C7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F4F46-C0C6-4C43-B92B-B5FA5FB0A761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BAE62-5B10-47F6-A592-AAD21480FFF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C3289-B7F3-42DB-AE3B-90845EEBD1C1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6D989-5BAF-4F53-81B5-6BBDDDBD89B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B83FA-97E3-4CAC-9B18-C63EDEE2D113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F468-64C6-46F6-9449-1A8D873591C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47D07-34BB-4B24-906A-C360F17B9E22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D1ED6-9A1F-43BA-B92A-62F09C2BB78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95CC-115A-4719-90C2-4E4CD99D2D5C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56B11-9BB4-4876-9852-5D673911889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5CF8-6AC2-4389-B5A1-C705EA20FF0D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C6404-C4A7-4BAC-91F0-EDA1937963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3D70-91F9-4AF6-B10E-E345FFCDDD8D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F1F0C-703C-4B4F-9756-242F517E64A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08D1-B802-4D69-ACFF-A8B78456EC5A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9314-753C-4EC2-9132-B00716C06B8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6884C-4742-4CA9-B5AA-DF5DFDEA055D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08DBC-561C-45E9-BF2F-92CB3FAA24D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773C274-9A1E-4CD6-A587-99B009844FDF}" type="datetimeFigureOut">
              <a:rPr lang="es-PE"/>
              <a:pPr>
                <a:defRPr/>
              </a:pPr>
              <a:t>22/05/2012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2A31388-E2AB-4907-B966-01022626592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3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6083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8131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CASOS DE USO DE NEGOCIO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DEL NEGOCIO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TRABAJADORES DE NEGOCIO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19476" name="Group 20"/>
          <p:cNvGraphicFramePr>
            <a:graphicFrameLocks noGrp="1"/>
          </p:cNvGraphicFramePr>
          <p:nvPr/>
        </p:nvGraphicFramePr>
        <p:xfrm>
          <a:off x="323850" y="2276475"/>
          <a:ext cx="8496300" cy="427672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4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</a:t>
            </a:r>
            <a:r>
              <a:rPr lang="es-PE" dirty="0" smtClean="0"/>
              <a:t>TRABAJADORES DEL NEGOCIO</a:t>
            </a:r>
            <a:endParaRPr lang="es-PE" dirty="0"/>
          </a:p>
        </p:txBody>
      </p:sp>
      <p:graphicFrame>
        <p:nvGraphicFramePr>
          <p:cNvPr id="19476" name="Group 20"/>
          <p:cNvGraphicFramePr>
            <a:graphicFrameLocks noGrp="1"/>
          </p:cNvGraphicFramePr>
          <p:nvPr/>
        </p:nvGraphicFramePr>
        <p:xfrm>
          <a:off x="323850" y="2276475"/>
          <a:ext cx="8496300" cy="427672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4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ENTIDADES DE NEGOCIO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ACTIVIDADES DEL NEGOCIO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>
            <a:normAutofit/>
          </a:bodyPr>
          <a:lstStyle/>
          <a:p>
            <a:pPr eaLnBrk="1" hangingPunct="1"/>
            <a:r>
              <a:rPr lang="es-PE" sz="4000" b="1" smtClean="0">
                <a:solidFill>
                  <a:schemeClr val="tx1"/>
                </a:solidFill>
              </a:rPr>
              <a:t>DIAGRAMA DE CLASES DEL ANALISIS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28674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28675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8676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OBJETO DE ESTUDIO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CAMPO DE ACCION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1"/>
                </a:solidFill>
              </a:rPr>
              <a:t>REGLAS DE NEGOCIO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9956" name="Group 20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367</TotalTime>
  <Words>148</Words>
  <Application>Microsoft Office PowerPoint</Application>
  <PresentationFormat>Presentación en pantalla (4:3)</PresentationFormat>
  <Paragraphs>41</Paragraphs>
  <Slides>23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Arial</vt:lpstr>
      <vt:lpstr>Candara</vt:lpstr>
      <vt:lpstr>Symbol</vt:lpstr>
      <vt:lpstr>Calibri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Diapositiva 2</vt:lpstr>
      <vt:lpstr>INTRODUCCION</vt:lpstr>
      <vt:lpstr>OBJETO DE ESTUDIO</vt:lpstr>
      <vt:lpstr>CAMPO DE ACCION</vt:lpstr>
      <vt:lpstr>REGLAS DE NEGOCIO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DIAGRAMA DE CASOS DE USO DE NEGOCIO</vt:lpstr>
      <vt:lpstr>ENTIDADES DEL NEGOCIO</vt:lpstr>
      <vt:lpstr>TRABAJADORES DE NEGOCIO</vt:lpstr>
      <vt:lpstr>ESPECIFICACION DE TRABAJADORES DEL NEGOCIO</vt:lpstr>
      <vt:lpstr>ESPECIFICACION DE TRABAJADORES DEL NEGOCIO</vt:lpstr>
      <vt:lpstr>ENTIDADES DE NEGOCIO</vt:lpstr>
      <vt:lpstr>ESPECIFICACION DE ENTIDADES DEL NEGOCIO</vt:lpstr>
      <vt:lpstr>ESPECIFICACION DE ENTIDADES DEL NEGOCIO</vt:lpstr>
      <vt:lpstr>ESPECIFICACION DE ENTIDADES DEL NEGOCIO</vt:lpstr>
      <vt:lpstr>DIAGRAMA DE ACTIVIDADES DEL NEGOCIO</vt:lpstr>
      <vt:lpstr>DIAGRAMA DE CLASES DEL ANALISIS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57</cp:revision>
  <dcterms:created xsi:type="dcterms:W3CDTF">2012-05-06T17:51:32Z</dcterms:created>
  <dcterms:modified xsi:type="dcterms:W3CDTF">2012-05-22T21:17:22Z</dcterms:modified>
</cp:coreProperties>
</file>