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7" r:id="rId12"/>
    <p:sldId id="305" r:id="rId13"/>
    <p:sldId id="306" r:id="rId14"/>
    <p:sldId id="308" r:id="rId15"/>
    <p:sldId id="309" r:id="rId16"/>
    <p:sldId id="310" r:id="rId17"/>
    <p:sldId id="313" r:id="rId18"/>
    <p:sldId id="311" r:id="rId19"/>
    <p:sldId id="312" r:id="rId20"/>
    <p:sldId id="314" r:id="rId21"/>
    <p:sldId id="315" r:id="rId22"/>
    <p:sldId id="316" r:id="rId23"/>
    <p:sldId id="299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605590-E1A8-48F9-A02B-5FBE24E0C6B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32217-FD18-48D5-9A6A-92E9DCC089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AB25-0E91-410B-A7FF-391B32CD5BC6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66916-450C-47BD-9626-62386EDF0B9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F5AE9-CB9D-4371-B56D-041B54D14E5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550B0-A4DF-448A-B8DE-3919A63855B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7A724-AFA9-498D-B9D6-31AE1F871A60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497E-8BB5-4F92-9DAD-8EC78BB7974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C41C-974E-439F-A88D-D384A7E5E7E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F257-3C25-493A-BD75-822E52E413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DCAE-1403-408C-ADD9-2F4BF65E959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A85A0-E981-459A-9AB3-5CBCCFB6CFB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592D2-C2B5-440F-B3C0-6C56839F73F8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73BE-9202-47CD-A158-87294F4A2FF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EB80-E622-4FD3-BCF4-1C0C1D81970F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C9B9D-BC06-4CF7-A6D1-C6FC1D3CBB5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03D83-0DB8-44E6-8212-B67814AE34EF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709D-329E-4F9E-9700-9828A6FF051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5FD10-0087-4270-9B67-073AE8CDF1CA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43D5-C80A-4E99-9CD1-FD519D41CC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ACA1-CA16-470A-95EF-69797C52BA74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7B1F-44AE-4495-896B-7350412755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7987-5C65-4F1C-9F05-94059F97F999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AB6F5-F989-4C0E-9C02-E603091A35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3A33-C71C-4357-A950-6E4A1D9B177C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DC34-D2F5-4774-A34F-6CD9F22305F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A8A2C44-5927-439E-BDEE-5E71001E6851}" type="datetimeFigureOut">
              <a:rPr lang="es-PE"/>
              <a:pPr>
                <a:defRPr/>
              </a:pPr>
              <a:t>10/06/2012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9C3913-3663-4C00-A6BA-B2AF6EDE670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8"/>
            <a:ext cx="6400800" cy="57556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MODELO DE CASOS DE USO DELSISTEMA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ESPECIFICACION DE LOS ACTORES DEL SISTEMA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1130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aprobación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contratos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adendas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cierres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anulaciones</a:t>
                      </a:r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 información la gestión de contratos, así como de los reportes de los contratos, adendas y tableros de anuncios.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de la actualización del contrato y las solicitudes que afecten a este como solicitudes de requerimientos, solicitudes de cambio de contrato y solicitud de incumplimiento de contrato. Asimismo, es encargado de actualizar la información del cliente e información de adendas.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92896"/>
            <a:ext cx="1343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699495"/>
            <a:ext cx="1857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301208"/>
            <a:ext cx="16478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LOS ACTORES DEL SISTEMA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39777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Encargado actualizar la información de las cláusulas predefinidas, roles involucrados en el contrato e información de las penalidades.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 que generaliza a todos los actores del sistema para los casos de uso de seguridad.</a:t>
                      </a:r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encarga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administración</a:t>
                      </a:r>
                      <a:r>
                        <a:rPr lang="en-US" sz="18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92896"/>
            <a:ext cx="149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645024"/>
            <a:ext cx="1047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013176"/>
            <a:ext cx="11239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DE ACTORES DEL SISTEMA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dirty="0" smtClean="0"/>
              <a:t>DIAGRAMA DE ACTORES DEL SISTEMA (Contratos de Clientes)</a:t>
            </a:r>
            <a:endParaRPr lang="es-E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4933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DE PAQUETES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PAQUETES (Contratos de Clientes)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030978"/>
            <a:ext cx="4896544" cy="40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DIAGRAMA CASOS DE USO DEL SISTEMA POR PAQUETE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EVALUACION DE CONTRATO</a:t>
            </a:r>
            <a:endParaRPr lang="es-E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55043"/>
            <a:ext cx="70485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2 Título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smtClean="0">
                <a:solidFill>
                  <a:schemeClr val="tx1"/>
                </a:solidFill>
              </a:rPr>
            </a:br>
            <a:r>
              <a:rPr lang="es-PE" sz="4000" b="1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SEGUIMIENTO DE CONTRATO</a:t>
            </a:r>
            <a:endParaRPr lang="es-E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574203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SOLICITUD DE CONTRATO</a:t>
            </a:r>
            <a:endParaRPr lang="es-E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103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CUS PAQUETE – SEGURIDAD</a:t>
            </a:r>
            <a:endParaRPr lang="es-E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196" y="1695028"/>
            <a:ext cx="53721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GESTION DE 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640" y="2780929"/>
            <a:ext cx="6400800" cy="5760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E" sz="2800" dirty="0" smtClean="0"/>
              <a:t>REQUERIMIENTOS</a:t>
            </a:r>
          </a:p>
        </p:txBody>
      </p:sp>
      <p:sp>
        <p:nvSpPr>
          <p:cNvPr id="50179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0180" name="4 CuadroTexto"/>
          <p:cNvSpPr txBox="1">
            <a:spLocks noChangeArrowheads="1"/>
          </p:cNvSpPr>
          <p:nvPr/>
        </p:nvSpPr>
        <p:spPr bwMode="auto">
          <a:xfrm>
            <a:off x="827088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latin typeface="Candara" pitchFamily="34" charset="0"/>
              </a:rPr>
              <a:t>GRACIAS </a:t>
            </a:r>
            <a:r>
              <a:rPr lang="es-PE" sz="4800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7117" name="Group 13"/>
          <p:cNvGraphicFramePr>
            <a:graphicFrameLocks noGrp="1"/>
          </p:cNvGraphicFramePr>
          <p:nvPr/>
        </p:nvGraphicFramePr>
        <p:xfrm>
          <a:off x="323528" y="2132856"/>
          <a:ext cx="8569325" cy="4494892"/>
        </p:xfrm>
        <a:graphic>
          <a:graphicData uri="http://schemas.openxmlformats.org/drawingml/2006/table">
            <a:tbl>
              <a:tblPr/>
              <a:tblGrid>
                <a:gridCol w="2015902"/>
                <a:gridCol w="6553423"/>
              </a:tblGrid>
              <a:tr h="4494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los Casos de Uso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CC_RF001_Actualizar_informacion_buenaPro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CC_RF002_Actualizar_informacion_clientes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CC_RF003_Consultar_informacion_solicitudes_contrato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CC_RF004_Actualizar_informacion_contratos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CC_RF005_Actualizar_informacion_adendas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CC_RF006_Actualizar_estado_solicitudes_contrato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007_Aprobar_contratos_adendas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008_Actualizar_informacion_anulacion_contratos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009_Actualizar_informacion_cierre_contratos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CC_RF010_Actualizar_clausulas_predefinidas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CC_RF011_Actualizar_roles_involucrados_contrato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CC_RF012_Actualizar_responsabilidades_asignadas_roles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CC_RF013_Actualizar_informacion_penalidades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CC_RF014_Actualizar_informacion_seguimiento_contratos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48141" name="Group 13"/>
          <p:cNvGraphicFramePr>
            <a:graphicFrameLocks noGrp="1"/>
          </p:cNvGraphicFramePr>
          <p:nvPr/>
        </p:nvGraphicFramePr>
        <p:xfrm>
          <a:off x="323850" y="2132856"/>
          <a:ext cx="8569325" cy="4480560"/>
        </p:xfrm>
        <a:graphic>
          <a:graphicData uri="http://schemas.openxmlformats.org/drawingml/2006/table">
            <a:tbl>
              <a:tblPr/>
              <a:tblGrid>
                <a:gridCol w="1943894"/>
                <a:gridCol w="6625431"/>
              </a:tblGrid>
              <a:tr h="4464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CC_RF015_Generar_reporte_contratos_adendas_por_filtro_estados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CC_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016_Visualizar_tablero_anuncios_contratos_adendas_en_poceso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SG_RF001_Actualizar usuarios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SG_RF002_Actualizar perfiles de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SG_RF003_Actualizar opciones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SG_RF004_Configurar perfiles del sistema 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SG_RF005_Configurar perfiles de usuario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SG_RF006_Realizar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SG_RF007_Modificar contraseña de usuario 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s-PE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Asociados</a:t>
                      </a:r>
                      <a:r>
                        <a:rPr lang="es-PE" sz="18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aspectos generales</a:t>
                      </a: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SG_RF008_Actualizar parámetros de configuración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SG_RF009_Registrar errores del sistema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1000" marR="0" lvl="0" indent="-3810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SG_RF010_Registrar log de auditoria de cambios en el sistema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RNF_001_Mostrar_mensajes_de_error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RNF_002_Implementación_de_ToolTips_de_ayuda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RNF_003_Mensajes_de_confirmación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Confiabilidad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RNF_005_Precisión_de_datos_decimales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Rendimiento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RNF_006_Tiempo_de_respuesta_de_reportes_y_consultas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RNF_007_Tiempo_de_respuesta_de_transacciones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RNF_008_Indexación_automática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RNF_009_Concurrencia_de_aplicación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RNF_010_Concurrencia_de_Base_de_Datos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0624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RNF_011_Log_de_auditoría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RNF_012_Log_de_errores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RNF_013_Generación_de_copias_de_seguridad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RNF_015_Navegador_Web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RNF_016_Publicación_de_aplicativo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RNF_017_Requerimientos_de_Software_de_estación_de_trabajo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RNF_020_Requerimiento_de_hardware_de_estación_de_trabajo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Restricciones de Diseño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RNF_021_Plataforma_de_desarrollo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RNF_023_Cadena_de_conexión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RNF_024_Seguridad_de_base_de_datos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RNF_025_Tipo_de_archivo_de_los_reportes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Documentación de Usuario y Sistema de Ayuda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RNF_026_Tipo_de_archivo_del_manual_de_usuario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RNF_027_Tipo_de_archivo_del_manual_de_sistema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Componentes Adquiridos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RNF_028_Componente_Telerik_RadControls_for_Net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Interfases</a:t>
                      </a: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Usuarios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RNF_029_Logo_estándar_en_pantallas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RNF_030_Autorización_de_estilos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RNF_031_Logo_estándar_en_reportes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RNF_032_Animación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RNF_033_Resolución_recomendada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RNF_034_Formato_estándar_en_interfaces</a:t>
                      </a:r>
                    </a:p>
                    <a:p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Licenciamiento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RNF_035_Licenciamiento_de_sistema_operativo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RNF_036_Licenciamiento_de_base_de_datos_por_servidor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RNF_037_Licenciamiento_de_base_de_datos_por_máquina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RNF_038_Licenciamiento_de_Reporting_Services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RNF_039_Licenciamiento_de_Visual_Studio_2010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28600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Requerimientos Legales y de Derecho de Autor</a:t>
                      </a:r>
                    </a:p>
                    <a:p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RNF_040_Declaración_de_derecho_de_autor</a:t>
                      </a:r>
                    </a:p>
                    <a:p>
                      <a:pPr marL="0" algn="l" defTabSz="914400" rtl="0" eaLnBrk="1" latinLnBrk="0" hangingPunct="1"/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Estándares Aplicables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RNF_041_Estándares_de_programación_y_diseño_técnico</a:t>
                      </a:r>
                      <a:endParaRPr lang="es-E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E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756</TotalTime>
  <Words>441</Words>
  <Application>Microsoft Office PowerPoint</Application>
  <PresentationFormat>Presentación en pantalla (4:3)</PresentationFormat>
  <Paragraphs>139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Forma de onda</vt:lpstr>
      <vt:lpstr>GESTION DE CONTRATOS DE CLIENTES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ESPECIFICACION DE REQUERIMIENTOS DE SOFTWARE </vt:lpstr>
      <vt:lpstr>MODELO DE CASOS DE USO DELSISTEMA (Contratos de Clientes)</vt:lpstr>
      <vt:lpstr>ESPECIFICACION DE LOS ACTORES DEL SISTEMA (Contratos de Clientes)</vt:lpstr>
      <vt:lpstr>ESPECIFICACION DE LOS ACTORES DEL SISTEMA (Contratos de Clientes)</vt:lpstr>
      <vt:lpstr>ESPECIFICACION DE LOS ACTORES DEL SISTEMA (Contratos de Clientes)</vt:lpstr>
      <vt:lpstr>DIAGRAMA DE ACTORES DEL SISTEMA (Contratos de Clientes)</vt:lpstr>
      <vt:lpstr>DIAGRAMA DE ACTORES DEL SISTEMA (Contratos de Clientes)</vt:lpstr>
      <vt:lpstr>DIAGRAMA DE PAQUETES (Contratos de Clientes)</vt:lpstr>
      <vt:lpstr>DIAGRAMA DE PAQUETES (Contratos de Clientes)</vt:lpstr>
      <vt:lpstr>DIAGRAMA CASOS DE USO DEL SISTEMA POR PAQUETE (Contratos de Clientes)</vt:lpstr>
      <vt:lpstr>CUS PAQUETE – EVALUACION DE CONTRATO</vt:lpstr>
      <vt:lpstr>CUS PAQUETE – SEGUIMIENTO DE CONTRATO</vt:lpstr>
      <vt:lpstr>CUS PAQUETE – SOLICITUD DE CONTRATO</vt:lpstr>
      <vt:lpstr>CUS PAQUETE – SEGURIDAD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Orlando Sedamano</cp:lastModifiedBy>
  <cp:revision>83</cp:revision>
  <dcterms:created xsi:type="dcterms:W3CDTF">2012-05-06T17:51:32Z</dcterms:created>
  <dcterms:modified xsi:type="dcterms:W3CDTF">2012-06-11T04:50:17Z</dcterms:modified>
</cp:coreProperties>
</file>