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5AD49C3-FFB3-43A7-92FA-622BE02CB1C4}" type="datetimeFigureOut">
              <a:rPr lang="es-PE" smtClean="0"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A355AF4-5C5D-4911-90B4-C651615D7B40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GESTION DE 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277747" y="364095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DE REGLAS DE NEGOCIO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93165"/>
            <a:ext cx="24288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ESPECIFICACION DE ACTORES DEL NEGOCIO</a:t>
            </a:r>
            <a:endParaRPr lang="es-P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447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5" y="3717032"/>
            <a:ext cx="143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2" y="5301208"/>
            <a:ext cx="15144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67744" y="2492896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Persona natural o jurídica que toma la decisión de aceptar o rechazar la propuesta de servicio. Participa del proceso de Realizar Análisis de Mercado.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267744" y="394583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Persona natural o jurídica que se encarga de solicitar nuevos servicios. Participa de los procesos Gestionar cartera de Clientes y Gestionar Contratos.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267744" y="5385990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Persona encargada de supervisar  el crecimiento de los indicadores en cuanto al Nro. de clientes y contratos. Participa en los procesos de Realizar análisis de Mercado, Gestionar cartera de Clientes y Gestionar Contratos.</a:t>
            </a:r>
          </a:p>
        </p:txBody>
      </p:sp>
    </p:spTree>
    <p:extLst>
      <p:ext uri="{BB962C8B-B14F-4D97-AF65-F5344CB8AC3E}">
        <p14:creationId xmlns:p14="http://schemas.microsoft.com/office/powerpoint/2010/main" val="17862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16" y="1916832"/>
            <a:ext cx="6915150" cy="4695825"/>
          </a:xfrm>
          <a:prstGeom prst="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DIAGRAMA DE CASOS DE USO DEL NEGOCIO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69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0338" y="476672"/>
            <a:ext cx="828092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GESTION DE 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9589" y="227687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489989" y="3712964"/>
            <a:ext cx="4186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33605" y="371019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dirty="0" smtClean="0">
                <a:solidFill>
                  <a:schemeClr val="bg1"/>
                </a:solidFill>
              </a:rPr>
              <a:t>GRACIAS </a:t>
            </a:r>
            <a:r>
              <a:rPr lang="es-PE" sz="4800" dirty="0" smtClean="0">
                <a:solidFill>
                  <a:schemeClr val="bg1"/>
                </a:solidFill>
              </a:rPr>
              <a:t>!!!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144</TotalTime>
  <Words>152</Words>
  <Application>Microsoft Office PowerPoint</Application>
  <PresentationFormat>Presentación en pantalla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Forma de onda</vt:lpstr>
      <vt:lpstr>GESTION DE CONTRATOS DE CLIENTES</vt:lpstr>
      <vt:lpstr>ESPECIFICACION DE REGLAS DE NEGOCIO</vt:lpstr>
      <vt:lpstr>ESPECIFICACION DE ACTORES DEL NEGOCIO</vt:lpstr>
      <vt:lpstr>DIAGRAMA DE CASOS DE USO DEL NEGOCIO</vt:lpstr>
      <vt:lpstr>GESTION DE 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orlando alexis</cp:lastModifiedBy>
  <cp:revision>6</cp:revision>
  <dcterms:created xsi:type="dcterms:W3CDTF">2012-05-06T17:51:32Z</dcterms:created>
  <dcterms:modified xsi:type="dcterms:W3CDTF">2012-05-06T20:15:40Z</dcterms:modified>
</cp:coreProperties>
</file>