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0" r:id="rId3"/>
    <p:sldId id="269" r:id="rId4"/>
    <p:sldId id="275" r:id="rId5"/>
    <p:sldId id="258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6" r:id="rId14"/>
    <p:sldId id="268" r:id="rId15"/>
    <p:sldId id="281" r:id="rId16"/>
    <p:sldId id="282" r:id="rId17"/>
    <p:sldId id="277" r:id="rId18"/>
    <p:sldId id="259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4" r:id="rId29"/>
    <p:sldId id="293" r:id="rId30"/>
    <p:sldId id="295" r:id="rId31"/>
    <p:sldId id="296" r:id="rId32"/>
    <p:sldId id="297" r:id="rId33"/>
    <p:sldId id="298" r:id="rId34"/>
    <p:sldId id="299" r:id="rId35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71B430-C6A9-4756-960C-6AD6BD007025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1B2C71-FD5A-444F-9741-F7AB5755F4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4905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5CC8E-5CEF-4F01-89C7-0F49564960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E7FF0-8D77-472C-A19E-53E0003787F6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6F7C-A71F-44E5-A652-8B595E0BE2E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EA86-30FB-4CC1-82DB-1D21E5D828F2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8C6C8-573C-48EE-ACCA-8C87EE7E3F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34E80-62AA-4875-B231-B8BC0B99E933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9740-AB4B-48C4-8866-9B664CEB63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14564-5CDC-467F-9AC9-A795606658EE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0BF24-024B-4667-985F-6DE1216429C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5B64F-0C79-4FEF-8C7F-226E8CE93F17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9F2A9-FFBF-4114-8BB0-B9FAC8FE8D2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75ED4-7416-4277-A626-1778A6974D28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CB4B-3CBF-4F95-B470-B3134F98EE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C6A03-2F43-482E-93E2-21EEE706649E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941B-24C6-4B71-8E86-7B0E5495527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DF4CF-13AE-4786-929E-7BD6DF68A405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AFBC3-46D5-4A3A-8412-3D975F18EAA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6B84-69FA-4304-AD14-DBD728314C32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84F81-8C02-435F-B9BA-D557A5A9288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18561-A0C0-45D9-8070-9169DE0198D7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D48C5-34B2-4E78-A599-945388C0F4E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F3A8-D09F-4CCF-9D84-32F4565B2569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A05C3-D83A-4042-BA36-447EFA02E7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A8A4-FD9B-46FB-8097-4C761002056B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DC9C9-2BD2-4196-8EE8-20888702ABC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7EEEB7B-FC29-4850-8DA0-9E781842AD8A}" type="datetimeFigureOut">
              <a:rPr lang="es-PE"/>
              <a:pPr>
                <a:defRPr/>
              </a:pPr>
              <a:t>03/06/2012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8F81889-6298-4DA0-B8B3-C0E0B00CDB0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GESTION DE CONTRATOS </a:t>
            </a:r>
            <a:r>
              <a:rPr lang="es-PE" dirty="0" smtClean="0"/>
              <a:t>DE CLIENTES</a:t>
            </a:r>
            <a:endParaRPr lang="es-PE" sz="3600" dirty="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564904"/>
            <a:ext cx="6400800" cy="100818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PE" sz="2800" dirty="0" smtClean="0"/>
              <a:t>MODELADO DEL </a:t>
            </a:r>
            <a:r>
              <a:rPr lang="es-PE" sz="2800" dirty="0" smtClean="0"/>
              <a:t>NEGOCIO</a:t>
            </a:r>
          </a:p>
          <a:p>
            <a:pPr eaLnBrk="1" hangingPunct="1"/>
            <a:r>
              <a:rPr lang="es-PE" sz="2800" dirty="0" smtClean="0"/>
              <a:t>REQUERIMIENTOS</a:t>
            </a:r>
            <a:endParaRPr lang="es-PE" sz="2800" dirty="0" smtClean="0"/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Paola Rojas </a:t>
            </a:r>
            <a:r>
              <a:rPr lang="es-PE" sz="2400" dirty="0" err="1">
                <a:latin typeface="Candara" pitchFamily="34" charset="0"/>
              </a:rPr>
              <a:t>Chicoma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 err="1">
                <a:latin typeface="Candara" pitchFamily="34" charset="0"/>
              </a:rPr>
              <a:t>Nestor</a:t>
            </a:r>
            <a:r>
              <a:rPr lang="es-PE" sz="2400" dirty="0">
                <a:latin typeface="Candara" pitchFamily="34" charset="0"/>
              </a:rPr>
              <a:t>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</a:t>
            </a:r>
            <a:r>
              <a:rPr lang="es-PE" sz="2400" dirty="0" err="1">
                <a:latin typeface="Candara" pitchFamily="34" charset="0"/>
              </a:rPr>
              <a:t>Munive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Augusto Suarez </a:t>
            </a:r>
            <a:r>
              <a:rPr lang="es-PE" sz="2400" dirty="0" err="1">
                <a:latin typeface="Candara" pitchFamily="34" charset="0"/>
              </a:rPr>
              <a:t>Gutierrez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8952" cy="401276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3974"/>
                <a:gridCol w="5904978"/>
              </a:tblGrid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Monto Contrato = Gastos Recursos + Gastos de equipos+ IGV</a:t>
                      </a:r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22479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2562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085184"/>
            <a:ext cx="19621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1"/>
          <a:ext cx="8568952" cy="4254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1610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68618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859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19716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17032"/>
            <a:ext cx="18669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601" y="5373216"/>
            <a:ext cx="1781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715534"/>
          <a:ext cx="8568952" cy="28737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5982"/>
                <a:gridCol w="5832970"/>
              </a:tblGrid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8739"/>
            <a:ext cx="26289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87949"/>
            <a:ext cx="1800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ACTORES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850" y="2636913"/>
          <a:ext cx="8568952" cy="38164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84421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</a:txBody>
                  <a:tcPr/>
                </a:tc>
              </a:tr>
              <a:tr h="197220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11413"/>
            <a:ext cx="1857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869160"/>
            <a:ext cx="15811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850" y="2852936"/>
          <a:ext cx="8568952" cy="30963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87613"/>
            <a:ext cx="1828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81128"/>
            <a:ext cx="11811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dirty="0" smtClean="0"/>
              <a:t>ESPECIFICACION DE ACTORES DEL NEGOCIO (Contratos de Clientes)</a:t>
            </a:r>
            <a:endParaRPr lang="es-ES" sz="4000" dirty="0" smtClean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733639" cy="381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DIAGRAMA DE CASOS DE USO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DIAGRAMA DE CASOS DE USO </a:t>
            </a:r>
            <a:r>
              <a:rPr lang="es-PE" smtClean="0"/>
              <a:t>DEL NEGOCIO (Contratos de Clientes)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00808"/>
            <a:ext cx="47434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1692275" y="2708275"/>
          <a:ext cx="5616575" cy="3600450"/>
        </p:xfrm>
        <a:graphic>
          <a:graphicData uri="http://schemas.openxmlformats.org/drawingml/2006/table">
            <a:tbl>
              <a:tblPr/>
              <a:tblGrid>
                <a:gridCol w="2663825"/>
                <a:gridCol w="2952750"/>
              </a:tblGrid>
              <a:tr h="3600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4000" dirty="0">
                <a:solidFill>
                  <a:srgbClr val="FFFFFF"/>
                </a:solidFill>
                <a:latin typeface="Candara" pitchFamily="34" charset="0"/>
              </a:rPr>
              <a:t>Modelo de Clases del Análisis</a:t>
            </a:r>
            <a:br>
              <a:rPr lang="es-PE" sz="4000" dirty="0">
                <a:solidFill>
                  <a:srgbClr val="FFFFFF"/>
                </a:solidFill>
                <a:latin typeface="Candara" pitchFamily="34" charset="0"/>
              </a:rPr>
            </a:br>
            <a:r>
              <a:rPr lang="es-PE" sz="4000" dirty="0">
                <a:solidFill>
                  <a:srgbClr val="FFFFFF"/>
                </a:solidFill>
                <a:latin typeface="Candara" pitchFamily="34" charset="0"/>
              </a:rPr>
              <a:t>(Contratos de Clientes)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3933825"/>
            <a:ext cx="3776662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3933825"/>
            <a:ext cx="3754438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420888"/>
            <a:ext cx="8229600" cy="1684387"/>
          </a:xfrm>
        </p:spPr>
        <p:txBody>
          <a:bodyPr>
            <a:noAutofit/>
          </a:bodyPr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MODELO </a:t>
            </a:r>
            <a:r>
              <a:rPr lang="es-PE" sz="4000" b="1" dirty="0">
                <a:solidFill>
                  <a:schemeClr val="tx1"/>
                </a:solidFill>
              </a:rPr>
              <a:t>DE CASOS DE USO DEL NEGOCIO</a:t>
            </a:r>
            <a:br>
              <a:rPr lang="es-PE" sz="4000" b="1" dirty="0">
                <a:solidFill>
                  <a:schemeClr val="tx1"/>
                </a:solidFill>
              </a:rPr>
            </a:br>
            <a:r>
              <a:rPr lang="es-PE" sz="4000" b="1" dirty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TRABAJADORES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3600" dirty="0"/>
              <a:t>ESPECIFICACION </a:t>
            </a:r>
            <a:r>
              <a:rPr lang="es-PE" sz="3600" dirty="0" smtClean="0"/>
              <a:t>DE TRABAJADORES DEL NEGOCIO (Contratos de Clientes)</a:t>
            </a:r>
            <a:endParaRPr lang="es-PE" sz="36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8952" cy="4091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3974"/>
                <a:gridCol w="5904978"/>
              </a:tblGrid>
              <a:tr h="14395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63924"/>
            <a:ext cx="1562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41601"/>
            <a:ext cx="1295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393" y="5171653"/>
            <a:ext cx="1476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ENTIDADES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Contrato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Adenda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Clientes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Servicio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12477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586" y="3429000"/>
            <a:ext cx="1200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2711" y="4437112"/>
            <a:ext cx="1343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7486" y="5589240"/>
            <a:ext cx="12382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6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Línea de Servicio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Cotización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1438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2000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509120"/>
            <a:ext cx="1323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517232"/>
            <a:ext cx="1504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6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1409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429000"/>
            <a:ext cx="17335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509120"/>
            <a:ext cx="1752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589240"/>
            <a:ext cx="11715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4785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7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59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1295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2057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477866"/>
            <a:ext cx="2066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589240"/>
            <a:ext cx="13239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1596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6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61642"/>
            <a:ext cx="2238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501008"/>
            <a:ext cx="1762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DIAGRAMA DE ACTIVIDADES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852738"/>
            <a:ext cx="8445252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DIAGRAMA DE CLASES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945" cy="36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6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852738"/>
            <a:ext cx="8445252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ESPECIFICACION DE REQUERIMIENTOS DE SOFTWARE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19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FUNCIONALES</a:t>
                      </a:r>
                      <a:endParaRPr kumimoji="0" lang="es-E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Consultar información de los clientes.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Consultar información de los requerimientos.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Aprobar o rechazar requerimientos.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Registrar información técnica de los requerimientos.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las cotizaciones.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el Documento de Cotización.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las clausulas.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los indicadores.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los roles involucrados en el contrato.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las responsabilidades asignadas a los roles involucrados en el contrato.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los contratos.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el Documento de Contrato.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19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Registrar cierre de contratos.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Registrar anulación de contratos.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Consultar información de las solicitudes de cambios.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Aprobar o rechazar solicitudes de cambios.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las adendas.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el Documento de Adenda.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reporte de contratos rechazados y aprobados por cliente.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reporte de adendas rechazadas y aprobadas por cliente.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tablero de anuncios.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Enviar notificaciones (aviso de vencimiento de contrato/adenda, cierre de contrato/adenda, aprobación de contrato/adenda)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104298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GESTION DE CONTRATOS </a:t>
            </a:r>
            <a:r>
              <a:rPr lang="es-PE" dirty="0" smtClean="0"/>
              <a:t>DE CLIENTES</a:t>
            </a:r>
            <a:endParaRPr lang="es-PE" sz="3600" dirty="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564904"/>
            <a:ext cx="6400800" cy="100818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PE" sz="2800" dirty="0" smtClean="0"/>
              <a:t>MODELADO DEL </a:t>
            </a:r>
            <a:r>
              <a:rPr lang="es-PE" sz="2800" dirty="0" smtClean="0"/>
              <a:t>NEGOCIO</a:t>
            </a:r>
          </a:p>
          <a:p>
            <a:pPr eaLnBrk="1" hangingPunct="1"/>
            <a:r>
              <a:rPr lang="es-PE" sz="2800" dirty="0" smtClean="0"/>
              <a:t>REQUERIMIENTOS</a:t>
            </a:r>
            <a:endParaRPr lang="es-PE" sz="2800" dirty="0" smtClean="0"/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Paola Rojas </a:t>
            </a:r>
            <a:r>
              <a:rPr lang="es-PE" sz="2400" dirty="0" err="1">
                <a:latin typeface="Candara" pitchFamily="34" charset="0"/>
              </a:rPr>
              <a:t>Chicoma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 err="1">
                <a:latin typeface="Candara" pitchFamily="34" charset="0"/>
              </a:rPr>
              <a:t>Nestor</a:t>
            </a:r>
            <a:r>
              <a:rPr lang="es-PE" sz="2400" dirty="0">
                <a:latin typeface="Candara" pitchFamily="34" charset="0"/>
              </a:rPr>
              <a:t>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</a:t>
            </a:r>
            <a:r>
              <a:rPr lang="es-PE" sz="2400" dirty="0" err="1">
                <a:latin typeface="Candara" pitchFamily="34" charset="0"/>
              </a:rPr>
              <a:t>Munive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Augusto Suarez </a:t>
            </a:r>
            <a:r>
              <a:rPr lang="es-PE" sz="2400" dirty="0" err="1">
                <a:latin typeface="Candara" pitchFamily="34" charset="0"/>
              </a:rPr>
              <a:t>Gutierrez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827584" y="4293096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dirty="0">
                <a:latin typeface="Candara" pitchFamily="34" charset="0"/>
              </a:rPr>
              <a:t>GRACIAS </a:t>
            </a:r>
            <a:r>
              <a:rPr lang="es-PE" sz="4800" dirty="0"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>
                <a:solidFill>
                  <a:schemeClr val="tx1"/>
                </a:solidFill>
              </a:rPr>
              <a:t>REGLAS DEL NEGOCIO</a:t>
            </a:r>
            <a:br>
              <a:rPr lang="es-PE" sz="4000" b="1" dirty="0">
                <a:solidFill>
                  <a:schemeClr val="tx1"/>
                </a:solidFill>
              </a:rPr>
            </a:br>
            <a:r>
              <a:rPr lang="es-PE" sz="4000" b="1" dirty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14190"/>
            <a:ext cx="1584176" cy="108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717032"/>
            <a:ext cx="1876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270" y="5301208"/>
            <a:ext cx="231199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286" y="3789040"/>
            <a:ext cx="1695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2997200"/>
            <a:ext cx="604202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3789363"/>
            <a:ext cx="2730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8952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706" name="6 Imagen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2" cstate="print"/>
          <a:srcRect t="8000"/>
          <a:stretch>
            <a:fillRect/>
          </a:stretch>
        </p:blipFill>
        <p:spPr bwMode="auto">
          <a:xfrm>
            <a:off x="3924300" y="2924175"/>
            <a:ext cx="3455988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18097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7208"/>
            <a:ext cx="2337817" cy="114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61048"/>
            <a:ext cx="20383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229200"/>
            <a:ext cx="20097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507</TotalTime>
  <Words>846</Words>
  <Application>Microsoft Office PowerPoint</Application>
  <PresentationFormat>Presentación en pantalla (4:3)</PresentationFormat>
  <Paragraphs>123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Forma de onda</vt:lpstr>
      <vt:lpstr>GESTION DE CONTRATOS DE CLIENTES</vt:lpstr>
      <vt:lpstr>MODELO DE CASOS DE USO DEL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ESPECIFICACION DE 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Diapositiva 19</vt:lpstr>
      <vt:lpstr>TRABAJADORES DEL NEGOCIO (Contratos de Clientes)</vt:lpstr>
      <vt:lpstr>ESPECIFICACION DE TRABAJADORES DEL NEGOCIO (Contratos de Clientes)</vt:lpstr>
      <vt:lpstr>ENTIDADES DEL NEGOCIO (Contratos de Clientes)</vt:lpstr>
      <vt:lpstr>ESPECIFICACION DE ENTIDADES DEL NEGOCIO (Contratos de Clientes)</vt:lpstr>
      <vt:lpstr>ESPECIFICACION DE ENTIDADES DEL NEGOCIO (Contratos de Clientes)</vt:lpstr>
      <vt:lpstr>ESPECIFICACION DE ENTIDADES DEL NEGOCIO (Contratos de Clientes)</vt:lpstr>
      <vt:lpstr>ESPECIFICACION DE ENTIDADES DEL NEGOCIO (Contratos de Clientes)</vt:lpstr>
      <vt:lpstr>ESPECIFICACION DE ENTIDADES DEL NEGOCIO (Contratos de Clientes)</vt:lpstr>
      <vt:lpstr>DIAGRAMA DE ACTIVIDADES DEL NEGOCIO (Contratos de Clientes)</vt:lpstr>
      <vt:lpstr>DIAGRAMA DE CLASES DEL NEGOCIO (Contratos de Clientes)</vt:lpstr>
      <vt:lpstr>ESPECIFICACION DE REQUERIMIENTOS DE SOFTWARE (Contratos de Clientes)</vt:lpstr>
      <vt:lpstr>ESPECIFICACION DE REQUERIMIENTOS DE SOFTWARE </vt:lpstr>
      <vt:lpstr>ESPECIFICACION DE REQUERIMIENTOS DE SOFTWARE </vt:lpstr>
      <vt:lpstr>ESPECIFICACION DE REQUERIMIENTOS DE SOFTWARE 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Orlando Sedamano</cp:lastModifiedBy>
  <cp:revision>62</cp:revision>
  <dcterms:created xsi:type="dcterms:W3CDTF">2012-05-06T17:51:32Z</dcterms:created>
  <dcterms:modified xsi:type="dcterms:W3CDTF">2012-06-04T04:17:27Z</dcterms:modified>
</cp:coreProperties>
</file>