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0" r:id="rId4"/>
    <p:sldId id="271" r:id="rId5"/>
    <p:sldId id="272" r:id="rId6"/>
    <p:sldId id="274" r:id="rId7"/>
    <p:sldId id="269" r:id="rId8"/>
    <p:sldId id="275" r:id="rId9"/>
    <p:sldId id="258" r:id="rId10"/>
    <p:sldId id="261" r:id="rId11"/>
    <p:sldId id="262" r:id="rId12"/>
    <p:sldId id="265" r:id="rId13"/>
    <p:sldId id="263" r:id="rId14"/>
    <p:sldId id="264" r:id="rId15"/>
    <p:sldId id="266" r:id="rId16"/>
    <p:sldId id="267" r:id="rId17"/>
    <p:sldId id="276" r:id="rId18"/>
    <p:sldId id="268" r:id="rId19"/>
    <p:sldId id="277" r:id="rId20"/>
    <p:sldId id="259" r:id="rId21"/>
    <p:sldId id="260" r:id="rId2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CFA2C9D-C801-4558-AAC5-C9DFE96ECEE3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D4B7F4F-06FC-4BB4-B5BE-5EB7185B5F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DADFC8-F5CB-41BC-8435-1A93D6C422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A11EE-7D43-463C-9E2D-0EB30F791A95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D0E51-F5B9-4CD1-AFC9-537EAEB8C6A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592DF-5B39-4FD0-8AEC-D3268E7D8187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BC84B-C439-4EE3-B2FD-642813245A2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7D74-CA6B-499B-BD6E-97013119D1A1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E5F6-1FFF-4397-82A9-FCCBE769880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BD0DB-DCEE-4D57-8262-D324ABF93FAA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A07E7-2516-4B8F-A50C-12FDAC8F6D5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B2C14-BD6F-4905-8C51-D3B417F77755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4B223-3ECE-49FC-B55B-12A83D7042C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B937-B344-459D-AAAA-F7CBF75F0E86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4E4E4-9CF6-4F1D-B52F-9CDAACA6D7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79C08-189B-4877-989E-7F2701C0767F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AC19D-9A6A-4353-B68E-547372638D2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6963-8D77-4979-9AD8-57D66A3E69BF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902F-2171-42AB-89CC-64384C8A8E6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98D29-125B-4067-BB73-9187C7F626D0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7E7A5-327B-4C27-A99C-5072C0292D3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F52F-9FB9-4025-ABF0-6D44C8DE239D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78C50-A47C-4F0D-BC46-21C5D476505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A6A06-7A39-410F-ACD2-0D38C4ED3EFC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97E0C-720C-48C5-A204-2BDD334504F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3BA6C52-3140-4DD2-9528-622ABF5C3717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377DE19-4DB6-415C-9104-201CFED9DE4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74" r:id="rId7"/>
    <p:sldLayoutId id="2147483675" r:id="rId8"/>
    <p:sldLayoutId id="2147483676" r:id="rId9"/>
    <p:sldLayoutId id="2147483667" r:id="rId10"/>
    <p:sldLayoutId id="21474836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1331913" y="2636838"/>
            <a:ext cx="6400800" cy="520700"/>
          </a:xfrm>
        </p:spPr>
        <p:txBody>
          <a:bodyPr/>
          <a:lstStyle/>
          <a:p>
            <a:r>
              <a:rPr lang="es-PE" sz="2800" smtClean="0"/>
              <a:t>MODELADO DEL NEGOCIO</a:t>
            </a:r>
          </a:p>
        </p:txBody>
      </p:sp>
      <p:sp>
        <p:nvSpPr>
          <p:cNvPr id="14339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9363"/>
            <a:ext cx="27257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34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789363"/>
            <a:ext cx="2682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6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92375"/>
            <a:ext cx="306228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789363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229225"/>
            <a:ext cx="242411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8401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8340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= Gastos Recursos + Gastos de equipos+ 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789363"/>
            <a:ext cx="243998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5013325"/>
            <a:ext cx="2714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242093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846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78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7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492375"/>
            <a:ext cx="2460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716338"/>
            <a:ext cx="24653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157788"/>
            <a:ext cx="2471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17367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708275"/>
            <a:ext cx="24765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038350"/>
          <a:ext cx="8569325" cy="45593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7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33600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716338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5245100"/>
            <a:ext cx="190817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636838"/>
            <a:ext cx="8229600" cy="12525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PROCESOS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  <p:pic>
        <p:nvPicPr>
          <p:cNvPr id="15362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933825"/>
            <a:ext cx="37433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700213"/>
            <a:ext cx="7583487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5842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r>
              <a:rPr lang="es-PE" sz="2800" smtClean="0"/>
              <a:t>MODELADO DEL NEGOCIO</a:t>
            </a:r>
          </a:p>
        </p:txBody>
      </p:sp>
      <p:sp>
        <p:nvSpPr>
          <p:cNvPr id="35843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Proceso: Análisis de Mercado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2997200"/>
            <a:ext cx="88915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 smtClean="0"/>
              <a:t>Proceso: Gestión de Cartera de Clientes</a:t>
            </a:r>
            <a:endParaRPr lang="es-PE" dirty="0"/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92375"/>
            <a:ext cx="87280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Proceso: Gestión de Contratos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2716213"/>
            <a:ext cx="882015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0825" y="2997200"/>
            <a:ext cx="8713788" cy="12525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MODELO DE CASOS DE USO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2093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789363"/>
            <a:ext cx="23733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5300663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292</TotalTime>
  <Words>705</Words>
  <Application>Microsoft Office PowerPoint</Application>
  <PresentationFormat>Presentación en pantalla (4:3)</PresentationFormat>
  <Paragraphs>86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Candara</vt:lpstr>
      <vt:lpstr>Arial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PROCESOS DE NEGOCIO (Contratos de Clientes)</vt:lpstr>
      <vt:lpstr>Proceso: Análisis de Mercado</vt:lpstr>
      <vt:lpstr>Proceso: Gestión de Cartera de Clientes</vt:lpstr>
      <vt:lpstr>Proceso: Gestión de Contratos</vt:lpstr>
      <vt:lpstr>MODELO DE CASOS DE USO DE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42</cp:revision>
  <dcterms:created xsi:type="dcterms:W3CDTF">2012-05-06T17:51:32Z</dcterms:created>
  <dcterms:modified xsi:type="dcterms:W3CDTF">2012-05-07T18:11:47Z</dcterms:modified>
</cp:coreProperties>
</file>